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65" r:id="rId4"/>
    <p:sldId id="257" r:id="rId5"/>
    <p:sldId id="258" r:id="rId6"/>
    <p:sldId id="260" r:id="rId7"/>
    <p:sldId id="263" r:id="rId8"/>
    <p:sldId id="261" r:id="rId9"/>
    <p:sldId id="262" r:id="rId10"/>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99254-8FB3-4A5E-987B-E97C6C151EDA}" v="3" dt="2021-08-17T19:59:4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Anne" userId="3a74397f-8776-4ad3-b57e-35a6c99a5ee4" providerId="ADAL" clId="{C7599254-8FB3-4A5E-987B-E97C6C151EDA}"/>
    <pc:docChg chg="undo custSel addSld delSld modSld replTag delTag">
      <pc:chgData name="Baker, Anne" userId="3a74397f-8776-4ad3-b57e-35a6c99a5ee4" providerId="ADAL" clId="{C7599254-8FB3-4A5E-987B-E97C6C151EDA}" dt="2021-08-17T19:59:45.749" v="150"/>
      <pc:docMkLst>
        <pc:docMk/>
      </pc:docMkLst>
      <pc:sldChg chg="addSp delSp modSp mod delAnim replTag delTag">
        <pc:chgData name="Baker, Anne" userId="3a74397f-8776-4ad3-b57e-35a6c99a5ee4" providerId="ADAL" clId="{C7599254-8FB3-4A5E-987B-E97C6C151EDA}" dt="2021-08-17T19:59:43.490" v="148"/>
        <pc:sldMkLst>
          <pc:docMk/>
          <pc:sldMk cId="1032291555" sldId="256"/>
        </pc:sldMkLst>
        <pc:spChg chg="mod">
          <ac:chgData name="Baker, Anne" userId="3a74397f-8776-4ad3-b57e-35a6c99a5ee4" providerId="ADAL" clId="{C7599254-8FB3-4A5E-987B-E97C6C151EDA}" dt="2021-08-17T19:58:26.255" v="96" actId="20577"/>
          <ac:spMkLst>
            <pc:docMk/>
            <pc:sldMk cId="1032291555" sldId="256"/>
            <ac:spMk id="3" creationId="{2F390685-160F-46E4-9520-AF016B3D0E9E}"/>
          </ac:spMkLst>
        </pc:spChg>
        <pc:spChg chg="del">
          <ac:chgData name="Baker, Anne" userId="3a74397f-8776-4ad3-b57e-35a6c99a5ee4" providerId="ADAL" clId="{C7599254-8FB3-4A5E-987B-E97C6C151EDA}" dt="2021-08-17T19:57:12.319" v="61" actId="478"/>
          <ac:spMkLst>
            <pc:docMk/>
            <pc:sldMk cId="1032291555" sldId="256"/>
            <ac:spMk id="6" creationId="{0682213A-068E-4112-8E33-6ED7CC132343}"/>
          </ac:spMkLst>
        </pc:spChg>
        <pc:spChg chg="del">
          <ac:chgData name="Baker, Anne" userId="3a74397f-8776-4ad3-b57e-35a6c99a5ee4" providerId="ADAL" clId="{C7599254-8FB3-4A5E-987B-E97C6C151EDA}" dt="2021-08-17T19:57:54.279" v="72" actId="478"/>
          <ac:spMkLst>
            <pc:docMk/>
            <pc:sldMk cId="1032291555" sldId="256"/>
            <ac:spMk id="7" creationId="{3BA90ED5-E714-4CF8-85EA-E77544491ADC}"/>
          </ac:spMkLst>
        </pc:spChg>
        <pc:spChg chg="add mod">
          <ac:chgData name="Baker, Anne" userId="3a74397f-8776-4ad3-b57e-35a6c99a5ee4" providerId="ADAL" clId="{C7599254-8FB3-4A5E-987B-E97C6C151EDA}" dt="2021-08-17T19:59:43.490" v="148"/>
          <ac:spMkLst>
            <pc:docMk/>
            <pc:sldMk cId="1032291555" sldId="256"/>
            <ac:spMk id="9" creationId="{252D5838-73DF-4E09-B39D-CE15960A3F7A}"/>
          </ac:spMkLst>
        </pc:spChg>
        <pc:spChg chg="del">
          <ac:chgData name="Baker, Anne" userId="3a74397f-8776-4ad3-b57e-35a6c99a5ee4" providerId="ADAL" clId="{C7599254-8FB3-4A5E-987B-E97C6C151EDA}" dt="2021-08-17T19:57:48.856" v="70" actId="478"/>
          <ac:spMkLst>
            <pc:docMk/>
            <pc:sldMk cId="1032291555" sldId="256"/>
            <ac:spMk id="12" creationId="{A20A2D7A-5C3B-42E6-8DC2-2987934E01AF}"/>
          </ac:spMkLst>
        </pc:spChg>
        <pc:spChg chg="del">
          <ac:chgData name="Baker, Anne" userId="3a74397f-8776-4ad3-b57e-35a6c99a5ee4" providerId="ADAL" clId="{C7599254-8FB3-4A5E-987B-E97C6C151EDA}" dt="2021-08-17T19:57:57.843" v="74" actId="478"/>
          <ac:spMkLst>
            <pc:docMk/>
            <pc:sldMk cId="1032291555" sldId="256"/>
            <ac:spMk id="13" creationId="{451F6C1E-08BF-4CA1-8858-360072AD7037}"/>
          </ac:spMkLst>
        </pc:spChg>
        <pc:spChg chg="del">
          <ac:chgData name="Baker, Anne" userId="3a74397f-8776-4ad3-b57e-35a6c99a5ee4" providerId="ADAL" clId="{C7599254-8FB3-4A5E-987B-E97C6C151EDA}" dt="2021-08-17T19:57:56.193" v="73" actId="478"/>
          <ac:spMkLst>
            <pc:docMk/>
            <pc:sldMk cId="1032291555" sldId="256"/>
            <ac:spMk id="18" creationId="{8B95B1E8-8471-41EC-8AF9-897B83E732C9}"/>
          </ac:spMkLst>
        </pc:spChg>
        <pc:picChg chg="del">
          <ac:chgData name="Baker, Anne" userId="3a74397f-8776-4ad3-b57e-35a6c99a5ee4" providerId="ADAL" clId="{C7599254-8FB3-4A5E-987B-E97C6C151EDA}" dt="2021-08-17T19:57:51.240" v="71" actId="478"/>
          <ac:picMkLst>
            <pc:docMk/>
            <pc:sldMk cId="1032291555" sldId="256"/>
            <ac:picMk id="2" creationId="{3AEB545F-6286-4FEE-80DB-34226982CE99}"/>
          </ac:picMkLst>
        </pc:picChg>
        <pc:picChg chg="del">
          <ac:chgData name="Baker, Anne" userId="3a74397f-8776-4ad3-b57e-35a6c99a5ee4" providerId="ADAL" clId="{C7599254-8FB3-4A5E-987B-E97C6C151EDA}" dt="2021-08-17T19:58:19.759" v="95" actId="478"/>
          <ac:picMkLst>
            <pc:docMk/>
            <pc:sldMk cId="1032291555" sldId="256"/>
            <ac:picMk id="17" creationId="{86D8AE94-4F29-4BAE-BD71-FDC1D386D6DF}"/>
          </ac:picMkLst>
        </pc:picChg>
      </pc:sldChg>
      <pc:sldChg chg="replTag delTag">
        <pc:chgData name="Baker, Anne" userId="3a74397f-8776-4ad3-b57e-35a6c99a5ee4" providerId="ADAL" clId="{C7599254-8FB3-4A5E-987B-E97C6C151EDA}" dt="2021-08-17T19:58:59.909" v="121"/>
        <pc:sldMkLst>
          <pc:docMk/>
          <pc:sldMk cId="377120039" sldId="257"/>
        </pc:sldMkLst>
      </pc:sldChg>
      <pc:sldChg chg="replTag delTag">
        <pc:chgData name="Baker, Anne" userId="3a74397f-8776-4ad3-b57e-35a6c99a5ee4" providerId="ADAL" clId="{C7599254-8FB3-4A5E-987B-E97C6C151EDA}" dt="2021-08-17T19:55:45.762" v="13"/>
        <pc:sldMkLst>
          <pc:docMk/>
          <pc:sldMk cId="1523786600" sldId="258"/>
        </pc:sldMkLst>
      </pc:sldChg>
      <pc:sldChg chg="replTag delTag">
        <pc:chgData name="Baker, Anne" userId="3a74397f-8776-4ad3-b57e-35a6c99a5ee4" providerId="ADAL" clId="{C7599254-8FB3-4A5E-987B-E97C6C151EDA}" dt="2021-08-17T19:55:46.175" v="15"/>
        <pc:sldMkLst>
          <pc:docMk/>
          <pc:sldMk cId="994213077" sldId="260"/>
        </pc:sldMkLst>
      </pc:sldChg>
      <pc:sldChg chg="replTag delTag">
        <pc:chgData name="Baker, Anne" userId="3a74397f-8776-4ad3-b57e-35a6c99a5ee4" providerId="ADAL" clId="{C7599254-8FB3-4A5E-987B-E97C6C151EDA}" dt="2021-08-17T19:59:45.749" v="150"/>
        <pc:sldMkLst>
          <pc:docMk/>
          <pc:sldMk cId="4091471527" sldId="264"/>
        </pc:sldMkLst>
      </pc:sldChg>
      <pc:sldChg chg="addSp delSp modSp add mod replTag delTag">
        <pc:chgData name="Baker, Anne" userId="3a74397f-8776-4ad3-b57e-35a6c99a5ee4" providerId="ADAL" clId="{C7599254-8FB3-4A5E-987B-E97C6C151EDA}" dt="2021-08-17T19:59:03.671" v="127"/>
        <pc:sldMkLst>
          <pc:docMk/>
          <pc:sldMk cId="2713644729" sldId="265"/>
        </pc:sldMkLst>
        <pc:spChg chg="del">
          <ac:chgData name="Baker, Anne" userId="3a74397f-8776-4ad3-b57e-35a6c99a5ee4" providerId="ADAL" clId="{C7599254-8FB3-4A5E-987B-E97C6C151EDA}" dt="2021-08-17T19:58:31.588" v="101" actId="478"/>
          <ac:spMkLst>
            <pc:docMk/>
            <pc:sldMk cId="2713644729" sldId="265"/>
            <ac:spMk id="3" creationId="{2F390685-160F-46E4-9520-AF016B3D0E9E}"/>
          </ac:spMkLst>
        </pc:spChg>
        <pc:spChg chg="add del mod">
          <ac:chgData name="Baker, Anne" userId="3a74397f-8776-4ad3-b57e-35a6c99a5ee4" providerId="ADAL" clId="{C7599254-8FB3-4A5E-987B-E97C6C151EDA}" dt="2021-08-17T19:58:34.174" v="102" actId="478"/>
          <ac:spMkLst>
            <pc:docMk/>
            <pc:sldMk cId="2713644729" sldId="265"/>
            <ac:spMk id="5" creationId="{853EB9FE-5FFC-4A36-8D4C-A5D6F8E4F654}"/>
          </ac:spMkLst>
        </pc:spChg>
        <pc:spChg chg="mod">
          <ac:chgData name="Baker, Anne" userId="3a74397f-8776-4ad3-b57e-35a6c99a5ee4" providerId="ADAL" clId="{C7599254-8FB3-4A5E-987B-E97C6C151EDA}" dt="2021-08-17T19:58:39.451" v="104" actId="1076"/>
          <ac:spMkLst>
            <pc:docMk/>
            <pc:sldMk cId="2713644729" sldId="265"/>
            <ac:spMk id="12" creationId="{A20A2D7A-5C3B-42E6-8DC2-2987934E01AF}"/>
          </ac:spMkLst>
        </pc:spChg>
        <pc:picChg chg="mod">
          <ac:chgData name="Baker, Anne" userId="3a74397f-8776-4ad3-b57e-35a6c99a5ee4" providerId="ADAL" clId="{C7599254-8FB3-4A5E-987B-E97C6C151EDA}" dt="2021-08-17T19:58:43.351" v="105" actId="1076"/>
          <ac:picMkLst>
            <pc:docMk/>
            <pc:sldMk cId="2713644729" sldId="265"/>
            <ac:picMk id="2" creationId="{3AEB545F-6286-4FEE-80DB-34226982CE99}"/>
          </ac:picMkLst>
        </pc:picChg>
        <pc:picChg chg="mod">
          <ac:chgData name="Baker, Anne" userId="3a74397f-8776-4ad3-b57e-35a6c99a5ee4" providerId="ADAL" clId="{C7599254-8FB3-4A5E-987B-E97C6C151EDA}" dt="2021-08-17T19:58:35.653" v="103" actId="1076"/>
          <ac:picMkLst>
            <pc:docMk/>
            <pc:sldMk cId="2713644729" sldId="265"/>
            <ac:picMk id="17" creationId="{86D8AE94-4F29-4BAE-BD71-FDC1D386D6DF}"/>
          </ac:picMkLst>
        </pc:picChg>
      </pc:sldChg>
      <pc:sldChg chg="add del replTag delTag">
        <pc:chgData name="Baker, Anne" userId="3a74397f-8776-4ad3-b57e-35a6c99a5ee4" providerId="ADAL" clId="{C7599254-8FB3-4A5E-987B-E97C6C151EDA}" dt="2021-08-17T19:57:01.521" v="47" actId="2890"/>
        <pc:sldMkLst>
          <pc:docMk/>
          <pc:sldMk cId="3366026771" sldId="265"/>
        </pc:sldMkLst>
      </pc:sldChg>
    </pc:docChg>
  </pc:docChgLst>
  <pc:docChgLst>
    <pc:chgData name="Baker, Anne" userId="3a74397f-8776-4ad3-b57e-35a6c99a5ee4" providerId="ADAL" clId="{EAB64C38-6B3B-4C90-916D-17E5B45C4AE0}"/>
    <pc:docChg chg="undo custSel addSld delSld modSld sldOrd modShowInfo">
      <pc:chgData name="Baker, Anne" userId="3a74397f-8776-4ad3-b57e-35a6c99a5ee4" providerId="ADAL" clId="{EAB64C38-6B3B-4C90-916D-17E5B45C4AE0}" dt="2021-06-25T16:31:36.550" v="2593" actId="1076"/>
      <pc:docMkLst>
        <pc:docMk/>
      </pc:docMkLst>
      <pc:sldChg chg="addSp delSp modSp mod modTransition modAnim">
        <pc:chgData name="Baker, Anne" userId="3a74397f-8776-4ad3-b57e-35a6c99a5ee4" providerId="ADAL" clId="{EAB64C38-6B3B-4C90-916D-17E5B45C4AE0}" dt="2021-06-25T16:26:48.077" v="2494"/>
        <pc:sldMkLst>
          <pc:docMk/>
          <pc:sldMk cId="1032291555" sldId="256"/>
        </pc:sldMkLst>
        <pc:spChg chg="add del mod">
          <ac:chgData name="Baker, Anne" userId="3a74397f-8776-4ad3-b57e-35a6c99a5ee4" providerId="ADAL" clId="{EAB64C38-6B3B-4C90-916D-17E5B45C4AE0}" dt="2021-06-25T02:29:00.742" v="755" actId="478"/>
          <ac:spMkLst>
            <pc:docMk/>
            <pc:sldMk cId="1032291555" sldId="256"/>
            <ac:spMk id="2" creationId="{99C95D00-002A-4AD5-863C-39FD0A7D4BF6}"/>
          </ac:spMkLst>
        </pc:spChg>
        <pc:spChg chg="mod">
          <ac:chgData name="Baker, Anne" userId="3a74397f-8776-4ad3-b57e-35a6c99a5ee4" providerId="ADAL" clId="{EAB64C38-6B3B-4C90-916D-17E5B45C4AE0}" dt="2021-06-25T02:10:01.797" v="276" actId="20577"/>
          <ac:spMkLst>
            <pc:docMk/>
            <pc:sldMk cId="1032291555" sldId="256"/>
            <ac:spMk id="3" creationId="{2F390685-160F-46E4-9520-AF016B3D0E9E}"/>
          </ac:spMkLst>
        </pc:spChg>
        <pc:spChg chg="add mod">
          <ac:chgData name="Baker, Anne" userId="3a74397f-8776-4ad3-b57e-35a6c99a5ee4" providerId="ADAL" clId="{EAB64C38-6B3B-4C90-916D-17E5B45C4AE0}" dt="2021-06-25T16:25:27.226" v="2486" actId="1582"/>
          <ac:spMkLst>
            <pc:docMk/>
            <pc:sldMk cId="1032291555" sldId="256"/>
            <ac:spMk id="4" creationId="{394822E9-A79E-49F7-A2A4-AE1A688A704B}"/>
          </ac:spMkLst>
        </pc:spChg>
        <pc:spChg chg="mod">
          <ac:chgData name="Baker, Anne" userId="3a74397f-8776-4ad3-b57e-35a6c99a5ee4" providerId="ADAL" clId="{EAB64C38-6B3B-4C90-916D-17E5B45C4AE0}" dt="2021-06-25T02:07:31.674" v="185" actId="1036"/>
          <ac:spMkLst>
            <pc:docMk/>
            <pc:sldMk cId="1032291555" sldId="256"/>
            <ac:spMk id="6" creationId="{0682213A-068E-4112-8E33-6ED7CC132343}"/>
          </ac:spMkLst>
        </pc:spChg>
        <pc:spChg chg="mod">
          <ac:chgData name="Baker, Anne" userId="3a74397f-8776-4ad3-b57e-35a6c99a5ee4" providerId="ADAL" clId="{EAB64C38-6B3B-4C90-916D-17E5B45C4AE0}" dt="2021-06-25T02:58:50.261" v="1797" actId="20577"/>
          <ac:spMkLst>
            <pc:docMk/>
            <pc:sldMk cId="1032291555" sldId="256"/>
            <ac:spMk id="7" creationId="{3BA90ED5-E714-4CF8-85EA-E77544491ADC}"/>
          </ac:spMkLst>
        </pc:spChg>
        <pc:spChg chg="del mod">
          <ac:chgData name="Baker, Anne" userId="3a74397f-8776-4ad3-b57e-35a6c99a5ee4" providerId="ADAL" clId="{EAB64C38-6B3B-4C90-916D-17E5B45C4AE0}" dt="2021-06-25T02:58:42.707" v="1776" actId="478"/>
          <ac:spMkLst>
            <pc:docMk/>
            <pc:sldMk cId="1032291555" sldId="256"/>
            <ac:spMk id="8" creationId="{DBEB3F57-9A3F-4F8D-B897-6CBDD15DD079}"/>
          </ac:spMkLst>
        </pc:spChg>
        <pc:spChg chg="mod">
          <ac:chgData name="Baker, Anne" userId="3a74397f-8776-4ad3-b57e-35a6c99a5ee4" providerId="ADAL" clId="{EAB64C38-6B3B-4C90-916D-17E5B45C4AE0}" dt="2021-06-25T16:25:33.583" v="2487" actId="1582"/>
          <ac:spMkLst>
            <pc:docMk/>
            <pc:sldMk cId="1032291555" sldId="256"/>
            <ac:spMk id="12" creationId="{A20A2D7A-5C3B-42E6-8DC2-2987934E01AF}"/>
          </ac:spMkLst>
        </pc:spChg>
        <pc:spChg chg="add mod">
          <ac:chgData name="Baker, Anne" userId="3a74397f-8776-4ad3-b57e-35a6c99a5ee4" providerId="ADAL" clId="{EAB64C38-6B3B-4C90-916D-17E5B45C4AE0}" dt="2021-06-25T02:08:14.666" v="238" actId="1036"/>
          <ac:spMkLst>
            <pc:docMk/>
            <pc:sldMk cId="1032291555" sldId="256"/>
            <ac:spMk id="18" creationId="{8B95B1E8-8471-41EC-8AF9-897B83E732C9}"/>
          </ac:spMkLst>
        </pc:spChg>
        <pc:picChg chg="mod">
          <ac:chgData name="Baker, Anne" userId="3a74397f-8776-4ad3-b57e-35a6c99a5ee4" providerId="ADAL" clId="{EAB64C38-6B3B-4C90-916D-17E5B45C4AE0}" dt="2021-06-25T16:25:54.971" v="2492" actId="1076"/>
          <ac:picMkLst>
            <pc:docMk/>
            <pc:sldMk cId="1032291555" sldId="256"/>
            <ac:picMk id="2" creationId="{3AEB545F-6286-4FEE-80DB-34226982CE99}"/>
          </ac:picMkLst>
        </pc:picChg>
        <pc:picChg chg="del">
          <ac:chgData name="Baker, Anne" userId="3a74397f-8776-4ad3-b57e-35a6c99a5ee4" providerId="ADAL" clId="{EAB64C38-6B3B-4C90-916D-17E5B45C4AE0}" dt="2021-06-25T01:57:40.414" v="1" actId="478"/>
          <ac:picMkLst>
            <pc:docMk/>
            <pc:sldMk cId="1032291555" sldId="256"/>
            <ac:picMk id="11" creationId="{ACF47E11-F6A0-4379-9DFA-A495266D200C}"/>
          </ac:picMkLst>
        </pc:picChg>
        <pc:picChg chg="add del mod">
          <ac:chgData name="Baker, Anne" userId="3a74397f-8776-4ad3-b57e-35a6c99a5ee4" providerId="ADAL" clId="{EAB64C38-6B3B-4C90-916D-17E5B45C4AE0}" dt="2021-06-25T02:05:41.187" v="103" actId="478"/>
          <ac:picMkLst>
            <pc:docMk/>
            <pc:sldMk cId="1032291555" sldId="256"/>
            <ac:picMk id="15" creationId="{43424ECB-94B5-42E9-BCF8-C581D039B94F}"/>
          </ac:picMkLst>
        </pc:picChg>
        <pc:picChg chg="add mod">
          <ac:chgData name="Baker, Anne" userId="3a74397f-8776-4ad3-b57e-35a6c99a5ee4" providerId="ADAL" clId="{EAB64C38-6B3B-4C90-916D-17E5B45C4AE0}" dt="2021-06-25T02:05:58.170" v="107" actId="962"/>
          <ac:picMkLst>
            <pc:docMk/>
            <pc:sldMk cId="1032291555" sldId="256"/>
            <ac:picMk id="17" creationId="{86D8AE94-4F29-4BAE-BD71-FDC1D386D6DF}"/>
          </ac:picMkLst>
        </pc:picChg>
      </pc:sldChg>
      <pc:sldChg chg="addSp delSp modSp mod modTransition modAnim">
        <pc:chgData name="Baker, Anne" userId="3a74397f-8776-4ad3-b57e-35a6c99a5ee4" providerId="ADAL" clId="{EAB64C38-6B3B-4C90-916D-17E5B45C4AE0}" dt="2021-06-25T16:30:50.864" v="2592" actId="1076"/>
        <pc:sldMkLst>
          <pc:docMk/>
          <pc:sldMk cId="377120039" sldId="257"/>
        </pc:sldMkLst>
        <pc:spChg chg="mod">
          <ac:chgData name="Baker, Anne" userId="3a74397f-8776-4ad3-b57e-35a6c99a5ee4" providerId="ADAL" clId="{EAB64C38-6B3B-4C90-916D-17E5B45C4AE0}" dt="2021-06-25T02:15:40.020" v="465" actId="20577"/>
          <ac:spMkLst>
            <pc:docMk/>
            <pc:sldMk cId="377120039" sldId="257"/>
            <ac:spMk id="5" creationId="{42C94F60-75AF-4639-A8EE-3005F89AF42B}"/>
          </ac:spMkLst>
        </pc:spChg>
        <pc:spChg chg="add mod">
          <ac:chgData name="Baker, Anne" userId="3a74397f-8776-4ad3-b57e-35a6c99a5ee4" providerId="ADAL" clId="{EAB64C38-6B3B-4C90-916D-17E5B45C4AE0}" dt="2021-06-25T02:32:28.070" v="1164"/>
          <ac:spMkLst>
            <pc:docMk/>
            <pc:sldMk cId="377120039" sldId="257"/>
            <ac:spMk id="9" creationId="{E3C18137-5725-4AD9-8059-6F087493187F}"/>
          </ac:spMkLst>
        </pc:spChg>
        <pc:spChg chg="add mod">
          <ac:chgData name="Baker, Anne" userId="3a74397f-8776-4ad3-b57e-35a6c99a5ee4" providerId="ADAL" clId="{EAB64C38-6B3B-4C90-916D-17E5B45C4AE0}" dt="2021-06-25T02:11:38.109" v="434" actId="404"/>
          <ac:spMkLst>
            <pc:docMk/>
            <pc:sldMk cId="377120039" sldId="257"/>
            <ac:spMk id="19" creationId="{131E8DF9-A8A0-4D91-A207-7BF618CD12A9}"/>
          </ac:spMkLst>
        </pc:spChg>
        <pc:picChg chg="mod">
          <ac:chgData name="Baker, Anne" userId="3a74397f-8776-4ad3-b57e-35a6c99a5ee4" providerId="ADAL" clId="{EAB64C38-6B3B-4C90-916D-17E5B45C4AE0}" dt="2021-06-25T16:30:50.864" v="2592" actId="1076"/>
          <ac:picMkLst>
            <pc:docMk/>
            <pc:sldMk cId="377120039" sldId="257"/>
            <ac:picMk id="2" creationId="{C096F2D8-73DE-4D7B-AB9D-F40BB6336568}"/>
          </ac:picMkLst>
        </pc:picChg>
        <pc:picChg chg="del">
          <ac:chgData name="Baker, Anne" userId="3a74397f-8776-4ad3-b57e-35a6c99a5ee4" providerId="ADAL" clId="{EAB64C38-6B3B-4C90-916D-17E5B45C4AE0}" dt="2021-06-25T01:58:16.610" v="6" actId="478"/>
          <ac:picMkLst>
            <pc:docMk/>
            <pc:sldMk cId="377120039" sldId="257"/>
            <ac:picMk id="4" creationId="{BA09CD26-1AE0-4976-B99C-FE9BA1EA892D}"/>
          </ac:picMkLst>
        </pc:picChg>
        <pc:picChg chg="add del mod">
          <ac:chgData name="Baker, Anne" userId="3a74397f-8776-4ad3-b57e-35a6c99a5ee4" providerId="ADAL" clId="{EAB64C38-6B3B-4C90-916D-17E5B45C4AE0}" dt="2021-06-25T02:00:36.097" v="37" actId="21"/>
          <ac:picMkLst>
            <pc:docMk/>
            <pc:sldMk cId="377120039" sldId="257"/>
            <ac:picMk id="12" creationId="{A44767D5-27AF-48E9-87B6-45CD44EA1F92}"/>
          </ac:picMkLst>
        </pc:picChg>
        <pc:picChg chg="add del mod">
          <ac:chgData name="Baker, Anne" userId="3a74397f-8776-4ad3-b57e-35a6c99a5ee4" providerId="ADAL" clId="{EAB64C38-6B3B-4C90-916D-17E5B45C4AE0}" dt="2021-06-25T01:59:10.439" v="17" actId="21"/>
          <ac:picMkLst>
            <pc:docMk/>
            <pc:sldMk cId="377120039" sldId="257"/>
            <ac:picMk id="14" creationId="{3965321B-05EC-4377-AD25-3392FC568825}"/>
          </ac:picMkLst>
        </pc:picChg>
        <pc:picChg chg="add mod">
          <ac:chgData name="Baker, Anne" userId="3a74397f-8776-4ad3-b57e-35a6c99a5ee4" providerId="ADAL" clId="{EAB64C38-6B3B-4C90-916D-17E5B45C4AE0}" dt="2021-06-25T02:01:40.776" v="54" actId="1076"/>
          <ac:picMkLst>
            <pc:docMk/>
            <pc:sldMk cId="377120039" sldId="257"/>
            <ac:picMk id="16" creationId="{A18FAD20-02EB-4E06-BCE9-EA61CA63FA27}"/>
          </ac:picMkLst>
        </pc:picChg>
        <pc:picChg chg="add del mod">
          <ac:chgData name="Baker, Anne" userId="3a74397f-8776-4ad3-b57e-35a6c99a5ee4" providerId="ADAL" clId="{EAB64C38-6B3B-4C90-916D-17E5B45C4AE0}" dt="2021-06-25T01:58:53.002" v="13" actId="478"/>
          <ac:picMkLst>
            <pc:docMk/>
            <pc:sldMk cId="377120039" sldId="257"/>
            <ac:picMk id="18" creationId="{1D241ACB-234E-456C-BA66-FD1E60233ECC}"/>
          </ac:picMkLst>
        </pc:picChg>
      </pc:sldChg>
      <pc:sldChg chg="addSp delSp modSp mod modTransition">
        <pc:chgData name="Baker, Anne" userId="3a74397f-8776-4ad3-b57e-35a6c99a5ee4" providerId="ADAL" clId="{EAB64C38-6B3B-4C90-916D-17E5B45C4AE0}" dt="2021-06-25T16:31:36.550" v="2593" actId="1076"/>
        <pc:sldMkLst>
          <pc:docMk/>
          <pc:sldMk cId="1523786600" sldId="258"/>
        </pc:sldMkLst>
        <pc:spChg chg="mod">
          <ac:chgData name="Baker, Anne" userId="3a74397f-8776-4ad3-b57e-35a6c99a5ee4" providerId="ADAL" clId="{EAB64C38-6B3B-4C90-916D-17E5B45C4AE0}" dt="2021-06-25T16:30:08.382" v="2591" actId="20577"/>
          <ac:spMkLst>
            <pc:docMk/>
            <pc:sldMk cId="1523786600" sldId="258"/>
            <ac:spMk id="5" creationId="{42C94F60-75AF-4639-A8EE-3005F89AF42B}"/>
          </ac:spMkLst>
        </pc:spChg>
        <pc:spChg chg="mod">
          <ac:chgData name="Baker, Anne" userId="3a74397f-8776-4ad3-b57e-35a6c99a5ee4" providerId="ADAL" clId="{EAB64C38-6B3B-4C90-916D-17E5B45C4AE0}" dt="2021-06-25T03:02:39.022" v="2252"/>
          <ac:spMkLst>
            <pc:docMk/>
            <pc:sldMk cId="1523786600" sldId="258"/>
            <ac:spMk id="7" creationId="{C638448E-F186-4A3E-A626-025B3940FDCB}"/>
          </ac:spMkLst>
        </pc:spChg>
        <pc:spChg chg="mod">
          <ac:chgData name="Baker, Anne" userId="3a74397f-8776-4ad3-b57e-35a6c99a5ee4" providerId="ADAL" clId="{EAB64C38-6B3B-4C90-916D-17E5B45C4AE0}" dt="2021-06-25T03:02:47.176" v="2253"/>
          <ac:spMkLst>
            <pc:docMk/>
            <pc:sldMk cId="1523786600" sldId="258"/>
            <ac:spMk id="8" creationId="{2BD2730E-8CB7-4C59-90D7-EEEB9DF348E4}"/>
          </ac:spMkLst>
        </pc:spChg>
        <pc:spChg chg="add mod">
          <ac:chgData name="Baker, Anne" userId="3a74397f-8776-4ad3-b57e-35a6c99a5ee4" providerId="ADAL" clId="{EAB64C38-6B3B-4C90-916D-17E5B45C4AE0}" dt="2021-06-25T02:16:47.230" v="632" actId="207"/>
          <ac:spMkLst>
            <pc:docMk/>
            <pc:sldMk cId="1523786600" sldId="258"/>
            <ac:spMk id="11" creationId="{664DCFE4-FA50-4197-BB64-D5C69F14B042}"/>
          </ac:spMkLst>
        </pc:spChg>
        <pc:spChg chg="add mod">
          <ac:chgData name="Baker, Anne" userId="3a74397f-8776-4ad3-b57e-35a6c99a5ee4" providerId="ADAL" clId="{EAB64C38-6B3B-4C90-916D-17E5B45C4AE0}" dt="2021-06-25T02:32:31.190" v="1165"/>
          <ac:spMkLst>
            <pc:docMk/>
            <pc:sldMk cId="1523786600" sldId="258"/>
            <ac:spMk id="12" creationId="{1A29E897-A866-4601-9FCD-221A5D85898E}"/>
          </ac:spMkLst>
        </pc:spChg>
        <pc:picChg chg="mod">
          <ac:chgData name="Baker, Anne" userId="3a74397f-8776-4ad3-b57e-35a6c99a5ee4" providerId="ADAL" clId="{EAB64C38-6B3B-4C90-916D-17E5B45C4AE0}" dt="2021-06-25T16:31:36.550" v="2593" actId="1076"/>
          <ac:picMkLst>
            <pc:docMk/>
            <pc:sldMk cId="1523786600" sldId="258"/>
            <ac:picMk id="2" creationId="{5548E534-7FA6-4D9E-9F65-29DB9D9E52B0}"/>
          </ac:picMkLst>
        </pc:picChg>
        <pc:picChg chg="del">
          <ac:chgData name="Baker, Anne" userId="3a74397f-8776-4ad3-b57e-35a6c99a5ee4" providerId="ADAL" clId="{EAB64C38-6B3B-4C90-916D-17E5B45C4AE0}" dt="2021-06-25T01:59:13.624" v="18" actId="478"/>
          <ac:picMkLst>
            <pc:docMk/>
            <pc:sldMk cId="1523786600" sldId="258"/>
            <ac:picMk id="4" creationId="{BA09CD26-1AE0-4976-B99C-FE9BA1EA892D}"/>
          </ac:picMkLst>
        </pc:picChg>
        <pc:picChg chg="add mod">
          <ac:chgData name="Baker, Anne" userId="3a74397f-8776-4ad3-b57e-35a6c99a5ee4" providerId="ADAL" clId="{EAB64C38-6B3B-4C90-916D-17E5B45C4AE0}" dt="2021-06-25T02:02:08.712" v="59" actId="1076"/>
          <ac:picMkLst>
            <pc:docMk/>
            <pc:sldMk cId="1523786600" sldId="258"/>
            <ac:picMk id="9" creationId="{F6E81C12-6666-4A8C-8F60-C3ECC163EE9F}"/>
          </ac:picMkLst>
        </pc:picChg>
      </pc:sldChg>
      <pc:sldChg chg="addSp delSp modSp del mod modTransition">
        <pc:chgData name="Baker, Anne" userId="3a74397f-8776-4ad3-b57e-35a6c99a5ee4" providerId="ADAL" clId="{EAB64C38-6B3B-4C90-916D-17E5B45C4AE0}" dt="2021-06-25T03:01:48.829" v="2250" actId="47"/>
        <pc:sldMkLst>
          <pc:docMk/>
          <pc:sldMk cId="3592682249" sldId="259"/>
        </pc:sldMkLst>
        <pc:spChg chg="mod">
          <ac:chgData name="Baker, Anne" userId="3a74397f-8776-4ad3-b57e-35a6c99a5ee4" providerId="ADAL" clId="{EAB64C38-6B3B-4C90-916D-17E5B45C4AE0}" dt="2021-06-25T02:02:17.865" v="60" actId="1076"/>
          <ac:spMkLst>
            <pc:docMk/>
            <pc:sldMk cId="3592682249" sldId="259"/>
            <ac:spMk id="5" creationId="{42C94F60-75AF-4639-A8EE-3005F89AF42B}"/>
          </ac:spMkLst>
        </pc:spChg>
        <pc:spChg chg="add mod">
          <ac:chgData name="Baker, Anne" userId="3a74397f-8776-4ad3-b57e-35a6c99a5ee4" providerId="ADAL" clId="{EAB64C38-6B3B-4C90-916D-17E5B45C4AE0}" dt="2021-06-25T02:32:33.285" v="1166"/>
          <ac:spMkLst>
            <pc:docMk/>
            <pc:sldMk cId="3592682249" sldId="259"/>
            <ac:spMk id="9" creationId="{6D447165-5B83-4FC6-AD94-A21474E1AE02}"/>
          </ac:spMkLst>
        </pc:spChg>
        <pc:spChg chg="add mod">
          <ac:chgData name="Baker, Anne" userId="3a74397f-8776-4ad3-b57e-35a6c99a5ee4" providerId="ADAL" clId="{EAB64C38-6B3B-4C90-916D-17E5B45C4AE0}" dt="2021-06-25T02:16:51.216" v="633"/>
          <ac:spMkLst>
            <pc:docMk/>
            <pc:sldMk cId="3592682249" sldId="259"/>
            <ac:spMk id="12" creationId="{F9FE8F27-E129-4650-9803-E42C03644DB2}"/>
          </ac:spMkLst>
        </pc:spChg>
        <pc:picChg chg="del">
          <ac:chgData name="Baker, Anne" userId="3a74397f-8776-4ad3-b57e-35a6c99a5ee4" providerId="ADAL" clId="{EAB64C38-6B3B-4C90-916D-17E5B45C4AE0}" dt="2021-06-25T01:59:47.508" v="25" actId="478"/>
          <ac:picMkLst>
            <pc:docMk/>
            <pc:sldMk cId="3592682249" sldId="259"/>
            <ac:picMk id="4" creationId="{BA09CD26-1AE0-4976-B99C-FE9BA1EA892D}"/>
          </ac:picMkLst>
        </pc:picChg>
        <pc:picChg chg="add del mod">
          <ac:chgData name="Baker, Anne" userId="3a74397f-8776-4ad3-b57e-35a6c99a5ee4" providerId="ADAL" clId="{EAB64C38-6B3B-4C90-916D-17E5B45C4AE0}" dt="2021-06-25T02:00:23.992" v="35" actId="478"/>
          <ac:picMkLst>
            <pc:docMk/>
            <pc:sldMk cId="3592682249" sldId="259"/>
            <ac:picMk id="9" creationId="{B634B3C3-BFE2-46AA-8375-8A9845134BB0}"/>
          </ac:picMkLst>
        </pc:picChg>
        <pc:picChg chg="add mod">
          <ac:chgData name="Baker, Anne" userId="3a74397f-8776-4ad3-b57e-35a6c99a5ee4" providerId="ADAL" clId="{EAB64C38-6B3B-4C90-916D-17E5B45C4AE0}" dt="2021-06-25T02:02:17.865" v="60" actId="1076"/>
          <ac:picMkLst>
            <pc:docMk/>
            <pc:sldMk cId="3592682249" sldId="259"/>
            <ac:picMk id="11" creationId="{879AC81B-D28A-4B4E-9BEF-FD346885FCE2}"/>
          </ac:picMkLst>
        </pc:picChg>
      </pc:sldChg>
      <pc:sldChg chg="addSp delSp modSp mod ord modTransition">
        <pc:chgData name="Baker, Anne" userId="3a74397f-8776-4ad3-b57e-35a6c99a5ee4" providerId="ADAL" clId="{EAB64C38-6B3B-4C90-916D-17E5B45C4AE0}" dt="2021-06-25T14:35:04.416" v="2255"/>
        <pc:sldMkLst>
          <pc:docMk/>
          <pc:sldMk cId="994213077" sldId="260"/>
        </pc:sldMkLst>
        <pc:spChg chg="add mod">
          <ac:chgData name="Baker, Anne" userId="3a74397f-8776-4ad3-b57e-35a6c99a5ee4" providerId="ADAL" clId="{EAB64C38-6B3B-4C90-916D-17E5B45C4AE0}" dt="2021-06-25T02:28:51.250" v="753" actId="403"/>
          <ac:spMkLst>
            <pc:docMk/>
            <pc:sldMk cId="994213077" sldId="260"/>
            <ac:spMk id="2" creationId="{D95E0B1A-942B-4E47-8018-411C3477D2E7}"/>
          </ac:spMkLst>
        </pc:spChg>
        <pc:spChg chg="mod">
          <ac:chgData name="Baker, Anne" userId="3a74397f-8776-4ad3-b57e-35a6c99a5ee4" providerId="ADAL" clId="{EAB64C38-6B3B-4C90-916D-17E5B45C4AE0}" dt="2021-06-25T02:02:25.402" v="61" actId="1076"/>
          <ac:spMkLst>
            <pc:docMk/>
            <pc:sldMk cId="994213077" sldId="260"/>
            <ac:spMk id="5" creationId="{42C94F60-75AF-4639-A8EE-3005F89AF42B}"/>
          </ac:spMkLst>
        </pc:spChg>
        <pc:spChg chg="add mod">
          <ac:chgData name="Baker, Anne" userId="3a74397f-8776-4ad3-b57e-35a6c99a5ee4" providerId="ADAL" clId="{EAB64C38-6B3B-4C90-916D-17E5B45C4AE0}" dt="2021-06-25T02:32:36.002" v="1167"/>
          <ac:spMkLst>
            <pc:docMk/>
            <pc:sldMk cId="994213077" sldId="260"/>
            <ac:spMk id="7" creationId="{DDA443E7-802B-4039-A7D4-0C903C2B8611}"/>
          </ac:spMkLst>
        </pc:spChg>
        <pc:spChg chg="mod">
          <ac:chgData name="Baker, Anne" userId="3a74397f-8776-4ad3-b57e-35a6c99a5ee4" providerId="ADAL" clId="{EAB64C38-6B3B-4C90-916D-17E5B45C4AE0}" dt="2021-06-25T02:17:31.279" v="636" actId="20577"/>
          <ac:spMkLst>
            <pc:docMk/>
            <pc:sldMk cId="994213077" sldId="260"/>
            <ac:spMk id="10" creationId="{125B3A02-CEF3-4BF9-8BC1-F4887F473102}"/>
          </ac:spMkLst>
        </pc:spChg>
        <pc:picChg chg="del">
          <ac:chgData name="Baker, Anne" userId="3a74397f-8776-4ad3-b57e-35a6c99a5ee4" providerId="ADAL" clId="{EAB64C38-6B3B-4C90-916D-17E5B45C4AE0}" dt="2021-06-25T01:59:53.733" v="27" actId="478"/>
          <ac:picMkLst>
            <pc:docMk/>
            <pc:sldMk cId="994213077" sldId="260"/>
            <ac:picMk id="4" creationId="{BA09CD26-1AE0-4976-B99C-FE9BA1EA892D}"/>
          </ac:picMkLst>
        </pc:picChg>
        <pc:picChg chg="add mod">
          <ac:chgData name="Baker, Anne" userId="3a74397f-8776-4ad3-b57e-35a6c99a5ee4" providerId="ADAL" clId="{EAB64C38-6B3B-4C90-916D-17E5B45C4AE0}" dt="2021-06-25T02:02:25.402" v="61" actId="1076"/>
          <ac:picMkLst>
            <pc:docMk/>
            <pc:sldMk cId="994213077" sldId="260"/>
            <ac:picMk id="9" creationId="{3BA040B0-43A8-4D72-8D07-071E75DA4024}"/>
          </ac:picMkLst>
        </pc:picChg>
      </pc:sldChg>
      <pc:sldChg chg="addSp delSp modSp mod ord">
        <pc:chgData name="Baker, Anne" userId="3a74397f-8776-4ad3-b57e-35a6c99a5ee4" providerId="ADAL" clId="{EAB64C38-6B3B-4C90-916D-17E5B45C4AE0}" dt="2021-06-25T16:21:34.343" v="2417" actId="1076"/>
        <pc:sldMkLst>
          <pc:docMk/>
          <pc:sldMk cId="858198207" sldId="261"/>
        </pc:sldMkLst>
        <pc:spChg chg="mod">
          <ac:chgData name="Baker, Anne" userId="3a74397f-8776-4ad3-b57e-35a6c99a5ee4" providerId="ADAL" clId="{EAB64C38-6B3B-4C90-916D-17E5B45C4AE0}" dt="2021-06-25T02:57:01.311" v="1773"/>
          <ac:spMkLst>
            <pc:docMk/>
            <pc:sldMk cId="858198207" sldId="261"/>
            <ac:spMk id="2" creationId="{05F8D728-F93C-4C3E-8380-B88AA6597582}"/>
          </ac:spMkLst>
        </pc:spChg>
        <pc:spChg chg="mod">
          <ac:chgData name="Baker, Anne" userId="3a74397f-8776-4ad3-b57e-35a6c99a5ee4" providerId="ADAL" clId="{EAB64C38-6B3B-4C90-916D-17E5B45C4AE0}" dt="2021-06-25T02:02:30.523" v="62" actId="1076"/>
          <ac:spMkLst>
            <pc:docMk/>
            <pc:sldMk cId="858198207" sldId="261"/>
            <ac:spMk id="5" creationId="{42C94F60-75AF-4639-A8EE-3005F89AF42B}"/>
          </ac:spMkLst>
        </pc:spChg>
        <pc:picChg chg="del">
          <ac:chgData name="Baker, Anne" userId="3a74397f-8776-4ad3-b57e-35a6c99a5ee4" providerId="ADAL" clId="{EAB64C38-6B3B-4C90-916D-17E5B45C4AE0}" dt="2021-06-25T02:00:40.460" v="38" actId="478"/>
          <ac:picMkLst>
            <pc:docMk/>
            <pc:sldMk cId="858198207" sldId="261"/>
            <ac:picMk id="4" creationId="{BA09CD26-1AE0-4976-B99C-FE9BA1EA892D}"/>
          </ac:picMkLst>
        </pc:picChg>
        <pc:picChg chg="add mod">
          <ac:chgData name="Baker, Anne" userId="3a74397f-8776-4ad3-b57e-35a6c99a5ee4" providerId="ADAL" clId="{EAB64C38-6B3B-4C90-916D-17E5B45C4AE0}" dt="2021-06-25T16:21:34.343" v="2417" actId="1076"/>
          <ac:picMkLst>
            <pc:docMk/>
            <pc:sldMk cId="858198207" sldId="261"/>
            <ac:picMk id="7" creationId="{0030E9F4-B41D-44AD-B895-83EE9C6D2746}"/>
          </ac:picMkLst>
        </pc:picChg>
      </pc:sldChg>
      <pc:sldChg chg="modSp new mod">
        <pc:chgData name="Baker, Anne" userId="3a74397f-8776-4ad3-b57e-35a6c99a5ee4" providerId="ADAL" clId="{EAB64C38-6B3B-4C90-916D-17E5B45C4AE0}" dt="2021-06-25T02:52:53.569" v="1433" actId="20577"/>
        <pc:sldMkLst>
          <pc:docMk/>
          <pc:sldMk cId="2464994000" sldId="262"/>
        </pc:sldMkLst>
        <pc:spChg chg="mod">
          <ac:chgData name="Baker, Anne" userId="3a74397f-8776-4ad3-b57e-35a6c99a5ee4" providerId="ADAL" clId="{EAB64C38-6B3B-4C90-916D-17E5B45C4AE0}" dt="2021-06-25T02:50:49.178" v="1183" actId="20577"/>
          <ac:spMkLst>
            <pc:docMk/>
            <pc:sldMk cId="2464994000" sldId="262"/>
            <ac:spMk id="2" creationId="{9664B184-2370-4CC0-BF36-E8140279F765}"/>
          </ac:spMkLst>
        </pc:spChg>
        <pc:spChg chg="mod">
          <ac:chgData name="Baker, Anne" userId="3a74397f-8776-4ad3-b57e-35a6c99a5ee4" providerId="ADAL" clId="{EAB64C38-6B3B-4C90-916D-17E5B45C4AE0}" dt="2021-06-25T02:52:53.569" v="1433" actId="20577"/>
          <ac:spMkLst>
            <pc:docMk/>
            <pc:sldMk cId="2464994000" sldId="262"/>
            <ac:spMk id="3" creationId="{49B252A2-1FC6-43C7-8F37-4F9AD9EE7FB3}"/>
          </ac:spMkLst>
        </pc:spChg>
      </pc:sldChg>
      <pc:sldChg chg="modSp add mod">
        <pc:chgData name="Baker, Anne" userId="3a74397f-8776-4ad3-b57e-35a6c99a5ee4" providerId="ADAL" clId="{EAB64C38-6B3B-4C90-916D-17E5B45C4AE0}" dt="2021-06-25T03:01:37.420" v="2249" actId="20577"/>
        <pc:sldMkLst>
          <pc:docMk/>
          <pc:sldMk cId="3837295795" sldId="263"/>
        </pc:sldMkLst>
        <pc:spChg chg="mod">
          <ac:chgData name="Baker, Anne" userId="3a74397f-8776-4ad3-b57e-35a6c99a5ee4" providerId="ADAL" clId="{EAB64C38-6B3B-4C90-916D-17E5B45C4AE0}" dt="2021-06-25T03:00:24.965" v="1897" actId="20577"/>
          <ac:spMkLst>
            <pc:docMk/>
            <pc:sldMk cId="3837295795" sldId="263"/>
            <ac:spMk id="5" creationId="{42C94F60-75AF-4639-A8EE-3005F89AF42B}"/>
          </ac:spMkLst>
        </pc:spChg>
        <pc:spChg chg="mod">
          <ac:chgData name="Baker, Anne" userId="3a74397f-8776-4ad3-b57e-35a6c99a5ee4" providerId="ADAL" clId="{EAB64C38-6B3B-4C90-916D-17E5B45C4AE0}" dt="2021-06-25T03:01:37.420" v="2249" actId="20577"/>
          <ac:spMkLst>
            <pc:docMk/>
            <pc:sldMk cId="3837295795" sldId="263"/>
            <ac:spMk id="10" creationId="{125B3A02-CEF3-4BF9-8BC1-F4887F473102}"/>
          </ac:spMkLst>
        </pc:spChg>
      </pc:sldChg>
      <pc:sldChg chg="addSp modSp new mod ord setBg">
        <pc:chgData name="Baker, Anne" userId="3a74397f-8776-4ad3-b57e-35a6c99a5ee4" providerId="ADAL" clId="{EAB64C38-6B3B-4C90-916D-17E5B45C4AE0}" dt="2021-06-25T16:28:46.203" v="2583"/>
        <pc:sldMkLst>
          <pc:docMk/>
          <pc:sldMk cId="4091471527" sldId="264"/>
        </pc:sldMkLst>
        <pc:spChg chg="mod">
          <ac:chgData name="Baker, Anne" userId="3a74397f-8776-4ad3-b57e-35a6c99a5ee4" providerId="ADAL" clId="{EAB64C38-6B3B-4C90-916D-17E5B45C4AE0}" dt="2021-06-25T16:27:42.329" v="2496" actId="20577"/>
          <ac:spMkLst>
            <pc:docMk/>
            <pc:sldMk cId="4091471527" sldId="264"/>
            <ac:spMk id="2" creationId="{C15734B3-F959-4F9B-8254-0A7986B3874E}"/>
          </ac:spMkLst>
        </pc:spChg>
        <pc:spChg chg="mod">
          <ac:chgData name="Baker, Anne" userId="3a74397f-8776-4ad3-b57e-35a6c99a5ee4" providerId="ADAL" clId="{EAB64C38-6B3B-4C90-916D-17E5B45C4AE0}" dt="2021-06-25T16:22:19.627" v="2475" actId="20577"/>
          <ac:spMkLst>
            <pc:docMk/>
            <pc:sldMk cId="4091471527" sldId="264"/>
            <ac:spMk id="3" creationId="{9B4AB533-5045-445B-9EB5-F3206163DDB7}"/>
          </ac:spMkLst>
        </pc:spChg>
        <pc:spChg chg="add mod">
          <ac:chgData name="Baker, Anne" userId="3a74397f-8776-4ad3-b57e-35a6c99a5ee4" providerId="ADAL" clId="{EAB64C38-6B3B-4C90-916D-17E5B45C4AE0}" dt="2021-06-25T16:28:46.203" v="2583"/>
          <ac:spMkLst>
            <pc:docMk/>
            <pc:sldMk cId="4091471527" sldId="264"/>
            <ac:spMk id="7" creationId="{EBBF3549-52E9-4A19-8B84-C8FF38453029}"/>
          </ac:spMkLst>
        </pc:spChg>
        <pc:picChg chg="add mod">
          <ac:chgData name="Baker, Anne" userId="3a74397f-8776-4ad3-b57e-35a6c99a5ee4" providerId="ADAL" clId="{EAB64C38-6B3B-4C90-916D-17E5B45C4AE0}" dt="2021-06-25T16:23:30.291" v="2482" actId="1076"/>
          <ac:picMkLst>
            <pc:docMk/>
            <pc:sldMk cId="4091471527" sldId="264"/>
            <ac:picMk id="4" creationId="{1A22422D-C49A-4170-976E-2CDFA7FBE1EE}"/>
          </ac:picMkLst>
        </pc:picChg>
        <pc:picChg chg="add mod">
          <ac:chgData name="Baker, Anne" userId="3a74397f-8776-4ad3-b57e-35a6c99a5ee4" providerId="ADAL" clId="{EAB64C38-6B3B-4C90-916D-17E5B45C4AE0}" dt="2021-06-25T16:27:39.081" v="2495" actId="1076"/>
          <ac:picMkLst>
            <pc:docMk/>
            <pc:sldMk cId="4091471527" sldId="264"/>
            <ac:picMk id="6" creationId="{87AB31F8-A75B-4881-9FD5-6B4CD46615A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4BCF-0558-4B04-A336-606960444D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FA9D68-9320-439E-A8E2-DA55BAD07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9DAE5F-4456-4915-BFB0-5818B7BB5677}"/>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5" name="Footer Placeholder 4">
            <a:extLst>
              <a:ext uri="{FF2B5EF4-FFF2-40B4-BE49-F238E27FC236}">
                <a16:creationId xmlns:a16="http://schemas.microsoft.com/office/drawing/2014/main" id="{B177E8DA-CE87-46DA-AD07-A32EC7304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21D29-A43B-4278-B83E-78E6296D4D3A}"/>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244485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FCC0-882E-4515-B660-B357E6CE0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F9F85-D013-4194-A132-1261784CFE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E20F9-D82E-42C4-8562-F9EA43A80FCF}"/>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5" name="Footer Placeholder 4">
            <a:extLst>
              <a:ext uri="{FF2B5EF4-FFF2-40B4-BE49-F238E27FC236}">
                <a16:creationId xmlns:a16="http://schemas.microsoft.com/office/drawing/2014/main" id="{1E2A168C-32E8-4575-B7FA-96A810E81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F699C-280C-453A-92BB-7D5DE1B88559}"/>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337370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9088C-1AFF-4833-B889-9FEC0A8E2D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BC2445-9EC7-4577-B83F-AFEADB3348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D37A3-EB92-4FED-AEAE-4A14C94A1C19}"/>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5" name="Footer Placeholder 4">
            <a:extLst>
              <a:ext uri="{FF2B5EF4-FFF2-40B4-BE49-F238E27FC236}">
                <a16:creationId xmlns:a16="http://schemas.microsoft.com/office/drawing/2014/main" id="{A7697C6F-7A28-4E2A-9EDE-E05E0AA5B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2F1AC-F7C1-4DA4-B5F4-D78EAF73800A}"/>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304462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63C3-1854-40A2-9F75-3878167A7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57E85-6B60-4CB4-8EBC-59C554ADE4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6F9FE-F011-4E65-AD73-79DF3DB518BB}"/>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5" name="Footer Placeholder 4">
            <a:extLst>
              <a:ext uri="{FF2B5EF4-FFF2-40B4-BE49-F238E27FC236}">
                <a16:creationId xmlns:a16="http://schemas.microsoft.com/office/drawing/2014/main" id="{51B94F87-3435-4165-A4A9-F6F99C723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55A94-BEBD-49C0-AFC1-BC7E8EA14517}"/>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153322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83F1-8C00-444D-B4C5-A0AA9A34F5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650AD6-A89F-40E5-BFF3-8A11B16F6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F9C47-D464-4E2F-BB0A-1177AF4ABA62}"/>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5" name="Footer Placeholder 4">
            <a:extLst>
              <a:ext uri="{FF2B5EF4-FFF2-40B4-BE49-F238E27FC236}">
                <a16:creationId xmlns:a16="http://schemas.microsoft.com/office/drawing/2014/main" id="{AF8D8E5F-D3C3-4700-9E8E-4559B851B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7183E-AF3D-4FD2-8807-D4D8CC45D8F6}"/>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258916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A123-FCFD-464A-8C8C-0747878CC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DDD07-0D4B-40EA-B593-909D5C4861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F9FE30-2870-4631-BE7E-A5C4BD3375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64771-9FD1-41CE-A9E5-D212D12699A8}"/>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6" name="Footer Placeholder 5">
            <a:extLst>
              <a:ext uri="{FF2B5EF4-FFF2-40B4-BE49-F238E27FC236}">
                <a16:creationId xmlns:a16="http://schemas.microsoft.com/office/drawing/2014/main" id="{8671C18C-9B65-4175-97E2-68325EBA7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89D46-4C93-4F87-897F-2077080A3CBE}"/>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213886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EFD0-4B18-4C5F-B33B-46C5547D07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720EBE-5FF5-4D75-912C-228D3238D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74F91-D78C-42A5-835F-E1B44AC0AC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0645A4-62EE-4F11-A7DD-EEDF9662C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0D912-9391-47C4-9E9D-F472644131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221EAA-CE1A-418C-86B4-79F869C38320}"/>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8" name="Footer Placeholder 7">
            <a:extLst>
              <a:ext uri="{FF2B5EF4-FFF2-40B4-BE49-F238E27FC236}">
                <a16:creationId xmlns:a16="http://schemas.microsoft.com/office/drawing/2014/main" id="{30863F39-CFE7-4254-B7D5-AB882188FB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F7DFD3-917A-42C7-BDA6-86B6572C2FA8}"/>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129561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C461-2355-48C1-9F8F-D582880D8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F8477-D40F-4AA4-A8A5-347BD32BE48E}"/>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4" name="Footer Placeholder 3">
            <a:extLst>
              <a:ext uri="{FF2B5EF4-FFF2-40B4-BE49-F238E27FC236}">
                <a16:creationId xmlns:a16="http://schemas.microsoft.com/office/drawing/2014/main" id="{17DF3500-642C-4104-9623-8D5D12FD7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C464-EC8F-42C6-8732-200A67E8ECAA}"/>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42813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5C334-EBB6-41C5-836D-3C4C8BA84B0C}"/>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3" name="Footer Placeholder 2">
            <a:extLst>
              <a:ext uri="{FF2B5EF4-FFF2-40B4-BE49-F238E27FC236}">
                <a16:creationId xmlns:a16="http://schemas.microsoft.com/office/drawing/2014/main" id="{964E4097-2473-470E-B695-9EC2A23207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6249C5-10D6-4C4E-BB47-F5E597CC774C}"/>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221720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36D4-5FA2-42C7-8EAE-8A55FAAD9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0CC38A-AE37-41E5-BF1C-99422BE27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3DA311-CD95-4207-93A6-C583767AF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5F598-55B1-4680-AFA7-B7A7C84EC56D}"/>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6" name="Footer Placeholder 5">
            <a:extLst>
              <a:ext uri="{FF2B5EF4-FFF2-40B4-BE49-F238E27FC236}">
                <a16:creationId xmlns:a16="http://schemas.microsoft.com/office/drawing/2014/main" id="{45152DEB-A376-45E1-AE14-BFEB35A2A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9BCFF-D6B2-4D8F-B535-5CA2B48B3CDE}"/>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272179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8A69-ACF1-4BC6-82AD-C2A8A9191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A6894C-6F91-4383-8141-613DF8C43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B4D17-6FB0-4881-9A81-EEB01116D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54F23-7A81-4818-A687-0BE5FF15DE1F}"/>
              </a:ext>
            </a:extLst>
          </p:cNvPr>
          <p:cNvSpPr>
            <a:spLocks noGrp="1"/>
          </p:cNvSpPr>
          <p:nvPr>
            <p:ph type="dt" sz="half" idx="10"/>
          </p:nvPr>
        </p:nvSpPr>
        <p:spPr/>
        <p:txBody>
          <a:bodyPr/>
          <a:lstStyle/>
          <a:p>
            <a:fld id="{6395EB95-0124-45A8-AD6B-5B15F312F5F1}" type="datetimeFigureOut">
              <a:rPr lang="en-US" smtClean="0"/>
              <a:t>8/17/2021</a:t>
            </a:fld>
            <a:endParaRPr lang="en-US"/>
          </a:p>
        </p:txBody>
      </p:sp>
      <p:sp>
        <p:nvSpPr>
          <p:cNvPr id="6" name="Footer Placeholder 5">
            <a:extLst>
              <a:ext uri="{FF2B5EF4-FFF2-40B4-BE49-F238E27FC236}">
                <a16:creationId xmlns:a16="http://schemas.microsoft.com/office/drawing/2014/main" id="{93988F2B-CFD3-4759-A651-263399601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4AF59-4C3A-47F2-B65D-284A2D220FA5}"/>
              </a:ext>
            </a:extLst>
          </p:cNvPr>
          <p:cNvSpPr>
            <a:spLocks noGrp="1"/>
          </p:cNvSpPr>
          <p:nvPr>
            <p:ph type="sldNum" sz="quarter" idx="12"/>
          </p:nvPr>
        </p:nvSpPr>
        <p:spPr/>
        <p:txBody>
          <a:bodyPr/>
          <a:lstStyle/>
          <a:p>
            <a:fld id="{510DBEF2-58A2-4DEA-B4F2-4452B1458633}" type="slidenum">
              <a:rPr lang="en-US" smtClean="0"/>
              <a:t>‹#›</a:t>
            </a:fld>
            <a:endParaRPr lang="en-US"/>
          </a:p>
        </p:txBody>
      </p:sp>
    </p:spTree>
    <p:extLst>
      <p:ext uri="{BB962C8B-B14F-4D97-AF65-F5344CB8AC3E}">
        <p14:creationId xmlns:p14="http://schemas.microsoft.com/office/powerpoint/2010/main" val="395078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CA662-3546-4DB9-A040-901DC67D5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D457F-0B6C-4A89-9A69-BEEF2696A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845F3-F025-4EA6-80FE-90B22AF66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5EB95-0124-45A8-AD6B-5B15F312F5F1}" type="datetimeFigureOut">
              <a:rPr lang="en-US" smtClean="0"/>
              <a:t>8/17/2021</a:t>
            </a:fld>
            <a:endParaRPr lang="en-US"/>
          </a:p>
        </p:txBody>
      </p:sp>
      <p:sp>
        <p:nvSpPr>
          <p:cNvPr id="5" name="Footer Placeholder 4">
            <a:extLst>
              <a:ext uri="{FF2B5EF4-FFF2-40B4-BE49-F238E27FC236}">
                <a16:creationId xmlns:a16="http://schemas.microsoft.com/office/drawing/2014/main" id="{8E2D40A5-0BE8-4674-8D87-BFE7DFB9D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DA104A-60E9-493A-939C-DB67113F6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DBEF2-58A2-4DEA-B4F2-4452B1458633}" type="slidenum">
              <a:rPr lang="en-US" smtClean="0"/>
              <a:t>‹#›</a:t>
            </a:fld>
            <a:endParaRPr lang="en-US"/>
          </a:p>
        </p:txBody>
      </p:sp>
    </p:spTree>
    <p:extLst>
      <p:ext uri="{BB962C8B-B14F-4D97-AF65-F5344CB8AC3E}">
        <p14:creationId xmlns:p14="http://schemas.microsoft.com/office/powerpoint/2010/main" val="383227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slide" Target="slide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4.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m4a"/><Relationship Id="rId7" Type="http://schemas.openxmlformats.org/officeDocument/2006/relationships/image" Target="../media/image5.png"/><Relationship Id="rId2" Type="http://schemas.microsoft.com/office/2007/relationships/media" Target="../media/media2.m4a"/><Relationship Id="rId1" Type="http://schemas.openxmlformats.org/officeDocument/2006/relationships/tags" Target="../tags/tag5.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3.m4a"/><Relationship Id="rId7" Type="http://schemas.openxmlformats.org/officeDocument/2006/relationships/image" Target="../media/image6.png"/><Relationship Id="rId2" Type="http://schemas.microsoft.com/office/2007/relationships/media" Target="../media/media3.m4a"/><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34B3-F959-4F9B-8254-0A7986B3874E}"/>
              </a:ext>
            </a:extLst>
          </p:cNvPr>
          <p:cNvSpPr>
            <a:spLocks noGrp="1"/>
          </p:cNvSpPr>
          <p:nvPr>
            <p:ph type="title"/>
          </p:nvPr>
        </p:nvSpPr>
        <p:spPr/>
        <p:txBody>
          <a:bodyPr/>
          <a:lstStyle/>
          <a:p>
            <a:r>
              <a:rPr lang="en-US" dirty="0">
                <a:solidFill>
                  <a:schemeClr val="bg1"/>
                </a:solidFill>
              </a:rPr>
              <a:t>Think of a time when you were given negative feedback </a:t>
            </a:r>
          </a:p>
        </p:txBody>
      </p:sp>
      <p:sp>
        <p:nvSpPr>
          <p:cNvPr id="3" name="Content Placeholder 2">
            <a:extLst>
              <a:ext uri="{FF2B5EF4-FFF2-40B4-BE49-F238E27FC236}">
                <a16:creationId xmlns:a16="http://schemas.microsoft.com/office/drawing/2014/main" id="{9B4AB533-5045-445B-9EB5-F3206163DDB7}"/>
              </a:ext>
            </a:extLst>
          </p:cNvPr>
          <p:cNvSpPr>
            <a:spLocks noGrp="1"/>
          </p:cNvSpPr>
          <p:nvPr>
            <p:ph idx="1"/>
          </p:nvPr>
        </p:nvSpPr>
        <p:spPr>
          <a:xfrm>
            <a:off x="776058" y="2063750"/>
            <a:ext cx="6819900" cy="4351338"/>
          </a:xfrm>
        </p:spPr>
        <p:txBody>
          <a:bodyPr/>
          <a:lstStyle/>
          <a:p>
            <a:r>
              <a:rPr lang="en-US" dirty="0">
                <a:solidFill>
                  <a:schemeClr val="bg1"/>
                </a:solidFill>
              </a:rPr>
              <a:t>What happened?</a:t>
            </a:r>
          </a:p>
          <a:p>
            <a:r>
              <a:rPr lang="en-US" dirty="0">
                <a:solidFill>
                  <a:schemeClr val="bg1"/>
                </a:solidFill>
              </a:rPr>
              <a:t>Did you expect it?</a:t>
            </a:r>
          </a:p>
          <a:p>
            <a:r>
              <a:rPr lang="en-US" dirty="0">
                <a:solidFill>
                  <a:schemeClr val="bg1"/>
                </a:solidFill>
              </a:rPr>
              <a:t>How did you feel?</a:t>
            </a:r>
          </a:p>
          <a:p>
            <a:r>
              <a:rPr lang="en-US" dirty="0">
                <a:solidFill>
                  <a:schemeClr val="bg1"/>
                </a:solidFill>
              </a:rPr>
              <a:t>Was it provided in the best way? Why or why not?</a:t>
            </a:r>
          </a:p>
        </p:txBody>
      </p:sp>
      <p:pic>
        <p:nvPicPr>
          <p:cNvPr id="4" name="Picture 3" descr="Photo of a woman in business casual, looking exasperated.&#10;">
            <a:extLst>
              <a:ext uri="{FF2B5EF4-FFF2-40B4-BE49-F238E27FC236}">
                <a16:creationId xmlns:a16="http://schemas.microsoft.com/office/drawing/2014/main" id="{1A22422D-C49A-4170-976E-2CDFA7FBE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24432" y="1504950"/>
            <a:ext cx="2339076" cy="6858000"/>
          </a:xfrm>
          <a:prstGeom prst="rect">
            <a:avLst/>
          </a:prstGeom>
        </p:spPr>
      </p:pic>
      <p:pic>
        <p:nvPicPr>
          <p:cNvPr id="6" name="Picture 5" descr="Photo of a man in business casual talking and explaning">
            <a:extLst>
              <a:ext uri="{FF2B5EF4-FFF2-40B4-BE49-F238E27FC236}">
                <a16:creationId xmlns:a16="http://schemas.microsoft.com/office/drawing/2014/main" id="{87AB31F8-A75B-4881-9FD5-6B4CD4661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9012" y="1504950"/>
            <a:ext cx="3332988" cy="6858000"/>
          </a:xfrm>
          <a:prstGeom prst="rect">
            <a:avLst/>
          </a:prstGeom>
        </p:spPr>
      </p:pic>
      <p:sp>
        <p:nvSpPr>
          <p:cNvPr id="7" name="Rectangle 6">
            <a:hlinkClick r:id="rId5" action="ppaction://hlinksldjump"/>
            <a:extLst>
              <a:ext uri="{FF2B5EF4-FFF2-40B4-BE49-F238E27FC236}">
                <a16:creationId xmlns:a16="http://schemas.microsoft.com/office/drawing/2014/main" id="{EBBF3549-52E9-4A19-8B84-C8FF38453029}"/>
              </a:ext>
            </a:extLst>
          </p:cNvPr>
          <p:cNvSpPr/>
          <p:nvPr/>
        </p:nvSpPr>
        <p:spPr>
          <a:xfrm>
            <a:off x="1054092" y="4999264"/>
            <a:ext cx="4394365" cy="90487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Think about this for a minute, then click here to continue.</a:t>
            </a:r>
          </a:p>
        </p:txBody>
      </p:sp>
    </p:spTree>
    <p:custDataLst>
      <p:tags r:id="rId1"/>
    </p:custDataLst>
    <p:extLst>
      <p:ext uri="{BB962C8B-B14F-4D97-AF65-F5344CB8AC3E}">
        <p14:creationId xmlns:p14="http://schemas.microsoft.com/office/powerpoint/2010/main" val="409147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390685-160F-46E4-9520-AF016B3D0E9E}"/>
              </a:ext>
            </a:extLst>
          </p:cNvPr>
          <p:cNvSpPr>
            <a:spLocks noGrp="1"/>
          </p:cNvSpPr>
          <p:nvPr>
            <p:ph type="subTitle" idx="1"/>
          </p:nvPr>
        </p:nvSpPr>
        <p:spPr>
          <a:xfrm>
            <a:off x="-1" y="391423"/>
            <a:ext cx="12281483" cy="4188792"/>
          </a:xfrm>
          <a:solidFill>
            <a:schemeClr val="bg2"/>
          </a:solidFill>
        </p:spPr>
        <p:txBody>
          <a:bodyPr>
            <a:noAutofit/>
          </a:bodyPr>
          <a:lstStyle/>
          <a:p>
            <a:pPr lvl="1" algn="l"/>
            <a:endParaRPr lang="en-US" sz="2600" dirty="0"/>
          </a:p>
          <a:p>
            <a:pPr lvl="1"/>
            <a:r>
              <a:rPr lang="en-US" sz="3600" b="1" dirty="0"/>
              <a:t>Situation:</a:t>
            </a:r>
          </a:p>
          <a:p>
            <a:pPr lvl="1" algn="l"/>
            <a:endParaRPr lang="en-US" sz="2600" dirty="0"/>
          </a:p>
          <a:p>
            <a:pPr lvl="1" algn="l"/>
            <a:r>
              <a:rPr lang="en-US" sz="2600" dirty="0"/>
              <a:t>You just observed a peer teaching a class of teenagers. She has limited experience teaching adults, and almost no experience teaching teenagers. </a:t>
            </a:r>
          </a:p>
          <a:p>
            <a:pPr lvl="1" algn="l"/>
            <a:endParaRPr lang="en-US" sz="2600" dirty="0"/>
          </a:p>
          <a:p>
            <a:pPr lvl="1" algn="l"/>
            <a:r>
              <a:rPr lang="en-US" sz="2600" dirty="0"/>
              <a:t>The class had good content and examples but it was very teacher-centered and without much participant interaction. Most of the participants ended up disengaged and playing on their phones. She asks what you think. </a:t>
            </a:r>
          </a:p>
        </p:txBody>
      </p:sp>
      <p:sp>
        <p:nvSpPr>
          <p:cNvPr id="9" name="Rectangle 8">
            <a:hlinkClick r:id="rId3" action="ppaction://hlinksldjump"/>
            <a:extLst>
              <a:ext uri="{FF2B5EF4-FFF2-40B4-BE49-F238E27FC236}">
                <a16:creationId xmlns:a16="http://schemas.microsoft.com/office/drawing/2014/main" id="{252D5838-73DF-4E09-B39D-CE15960A3F7A}"/>
              </a:ext>
            </a:extLst>
          </p:cNvPr>
          <p:cNvSpPr/>
          <p:nvPr/>
        </p:nvSpPr>
        <p:spPr>
          <a:xfrm>
            <a:off x="4057351" y="4294589"/>
            <a:ext cx="4394365" cy="90487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Continue</a:t>
            </a:r>
          </a:p>
        </p:txBody>
      </p:sp>
    </p:spTree>
    <p:custDataLst>
      <p:tags r:id="rId1"/>
    </p:custDataLst>
    <p:extLst>
      <p:ext uri="{BB962C8B-B14F-4D97-AF65-F5344CB8AC3E}">
        <p14:creationId xmlns:p14="http://schemas.microsoft.com/office/powerpoint/2010/main" val="1032291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51F6C1E-08BF-4CA1-8858-360072AD7037}"/>
              </a:ext>
            </a:extLst>
          </p:cNvPr>
          <p:cNvSpPr/>
          <p:nvPr/>
        </p:nvSpPr>
        <p:spPr>
          <a:xfrm>
            <a:off x="7355840" y="0"/>
            <a:ext cx="4978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descr="choice one">
            <a:hlinkClick r:id="rId5" action="ppaction://hlinksldjump"/>
            <a:extLst>
              <a:ext uri="{FF2B5EF4-FFF2-40B4-BE49-F238E27FC236}">
                <a16:creationId xmlns:a16="http://schemas.microsoft.com/office/drawing/2014/main" id="{0682213A-068E-4112-8E33-6ED7CC132343}"/>
              </a:ext>
            </a:extLst>
          </p:cNvPr>
          <p:cNvSpPr/>
          <p:nvPr/>
        </p:nvSpPr>
        <p:spPr>
          <a:xfrm>
            <a:off x="7550727" y="1190625"/>
            <a:ext cx="3954483" cy="1687162"/>
          </a:xfrm>
          <a:prstGeom prst="wedgeRoundRectCallout">
            <a:avLst>
              <a:gd name="adj1" fmla="val 63251"/>
              <a:gd name="adj2" fmla="val -21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Yeah, let’s talk about it! Before I told you what I saw, why don’t you tell me how you felt about it?</a:t>
            </a:r>
          </a:p>
        </p:txBody>
      </p:sp>
      <p:sp>
        <p:nvSpPr>
          <p:cNvPr id="7" name="Speech Bubble: Rectangle with Corners Rounded 6" descr="choice 2">
            <a:hlinkClick r:id="rId6" action="ppaction://hlinksldjump"/>
            <a:extLst>
              <a:ext uri="{FF2B5EF4-FFF2-40B4-BE49-F238E27FC236}">
                <a16:creationId xmlns:a16="http://schemas.microsoft.com/office/drawing/2014/main" id="{3BA90ED5-E714-4CF8-85EA-E77544491ADC}"/>
              </a:ext>
            </a:extLst>
          </p:cNvPr>
          <p:cNvSpPr/>
          <p:nvPr/>
        </p:nvSpPr>
        <p:spPr>
          <a:xfrm>
            <a:off x="7550727" y="3045278"/>
            <a:ext cx="3954483" cy="1754333"/>
          </a:xfrm>
          <a:prstGeom prst="wedgeRoundRectCallout">
            <a:avLst>
              <a:gd name="adj1" fmla="val 63251"/>
              <a:gd name="adj2" fmla="val -21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Well, the content was good and age-appropriate, but you could improve some things about delivery.</a:t>
            </a:r>
          </a:p>
        </p:txBody>
      </p:sp>
      <p:sp>
        <p:nvSpPr>
          <p:cNvPr id="12" name="Speech Bubble: Rectangle with Corners Rounded 11">
            <a:extLst>
              <a:ext uri="{FF2B5EF4-FFF2-40B4-BE49-F238E27FC236}">
                <a16:creationId xmlns:a16="http://schemas.microsoft.com/office/drawing/2014/main" id="{A20A2D7A-5C3B-42E6-8DC2-2987934E01AF}"/>
              </a:ext>
            </a:extLst>
          </p:cNvPr>
          <p:cNvSpPr/>
          <p:nvPr/>
        </p:nvSpPr>
        <p:spPr>
          <a:xfrm>
            <a:off x="2733246" y="1886362"/>
            <a:ext cx="3362754" cy="1592218"/>
          </a:xfrm>
          <a:prstGeom prst="wedgeRoundRectCallout">
            <a:avLst>
              <a:gd name="adj1" fmla="val -65725"/>
              <a:gd name="adj2" fmla="val -24853"/>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So, What did you think? How did it go?</a:t>
            </a:r>
          </a:p>
        </p:txBody>
      </p:sp>
      <p:pic>
        <p:nvPicPr>
          <p:cNvPr id="17" name="Picture 16" descr="Photos of woman happy and smiling">
            <a:extLst>
              <a:ext uri="{FF2B5EF4-FFF2-40B4-BE49-F238E27FC236}">
                <a16:creationId xmlns:a16="http://schemas.microsoft.com/office/drawing/2014/main" id="{86D8AE94-4F29-4BAE-BD71-FDC1D386D6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859" y="1745838"/>
            <a:ext cx="2144268" cy="6858000"/>
          </a:xfrm>
          <a:prstGeom prst="rect">
            <a:avLst/>
          </a:prstGeom>
        </p:spPr>
      </p:pic>
      <p:sp>
        <p:nvSpPr>
          <p:cNvPr id="18" name="TextBox 17">
            <a:extLst>
              <a:ext uri="{FF2B5EF4-FFF2-40B4-BE49-F238E27FC236}">
                <a16:creationId xmlns:a16="http://schemas.microsoft.com/office/drawing/2014/main" id="{8B95B1E8-8471-41EC-8AF9-897B83E732C9}"/>
              </a:ext>
            </a:extLst>
          </p:cNvPr>
          <p:cNvSpPr txBox="1"/>
          <p:nvPr/>
        </p:nvSpPr>
        <p:spPr>
          <a:xfrm>
            <a:off x="7629525" y="352425"/>
            <a:ext cx="4084748" cy="523220"/>
          </a:xfrm>
          <a:prstGeom prst="rect">
            <a:avLst/>
          </a:prstGeom>
          <a:noFill/>
        </p:spPr>
        <p:txBody>
          <a:bodyPr wrap="square" rtlCol="0">
            <a:spAutoFit/>
          </a:bodyPr>
          <a:lstStyle/>
          <a:p>
            <a:pPr algn="ctr"/>
            <a:r>
              <a:rPr lang="en-US" sz="2800" dirty="0">
                <a:solidFill>
                  <a:schemeClr val="bg1"/>
                </a:solidFill>
              </a:rPr>
              <a:t>How do you respond?</a:t>
            </a:r>
          </a:p>
        </p:txBody>
      </p:sp>
      <p:pic>
        <p:nvPicPr>
          <p:cNvPr id="2" name="Recorded Sound">
            <a:hlinkClick r:id="" action="ppaction://media"/>
            <a:extLst>
              <a:ext uri="{FF2B5EF4-FFF2-40B4-BE49-F238E27FC236}">
                <a16:creationId xmlns:a16="http://schemas.microsoft.com/office/drawing/2014/main" id="{3AEB545F-6286-4FEE-80DB-34226982CE99}"/>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378992" y="1886362"/>
            <a:ext cx="406400" cy="406400"/>
          </a:xfrm>
          <a:prstGeom prst="rect">
            <a:avLst/>
          </a:prstGeom>
          <a:ln w="28575"/>
        </p:spPr>
      </p:pic>
    </p:spTree>
    <p:custDataLst>
      <p:tags r:id="rId1"/>
    </p:custDataLst>
    <p:extLst>
      <p:ext uri="{BB962C8B-B14F-4D97-AF65-F5344CB8AC3E}">
        <p14:creationId xmlns:p14="http://schemas.microsoft.com/office/powerpoint/2010/main" val="2713644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42C94F60-75AF-4639-A8EE-3005F89AF42B}"/>
              </a:ext>
            </a:extLst>
          </p:cNvPr>
          <p:cNvSpPr/>
          <p:nvPr/>
        </p:nvSpPr>
        <p:spPr>
          <a:xfrm>
            <a:off x="3148117" y="1463675"/>
            <a:ext cx="3490388" cy="1965325"/>
          </a:xfrm>
          <a:prstGeom prst="wedgeRoundRectCallout">
            <a:avLst>
              <a:gd name="adj1" fmla="val -65725"/>
              <a:gd name="adj2" fmla="val -248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Well, I felt like they were really bored and there wasn’t much energy. What do you think?</a:t>
            </a:r>
          </a:p>
        </p:txBody>
      </p:sp>
      <p:sp>
        <p:nvSpPr>
          <p:cNvPr id="6" name="Rectangle 5">
            <a:extLst>
              <a:ext uri="{FF2B5EF4-FFF2-40B4-BE49-F238E27FC236}">
                <a16:creationId xmlns:a16="http://schemas.microsoft.com/office/drawing/2014/main" id="{A52D883A-E8AD-4BA5-9010-7457E028FD05}"/>
              </a:ext>
            </a:extLst>
          </p:cNvPr>
          <p:cNvSpPr/>
          <p:nvPr/>
        </p:nvSpPr>
        <p:spPr>
          <a:xfrm>
            <a:off x="7298690" y="0"/>
            <a:ext cx="4978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descr="choice 1">
            <a:hlinkClick r:id="rId5" action="ppaction://hlinksldjump"/>
            <a:extLst>
              <a:ext uri="{FF2B5EF4-FFF2-40B4-BE49-F238E27FC236}">
                <a16:creationId xmlns:a16="http://schemas.microsoft.com/office/drawing/2014/main" id="{C638448E-F186-4A3E-A626-025B3940FDCB}"/>
              </a:ext>
            </a:extLst>
          </p:cNvPr>
          <p:cNvSpPr/>
          <p:nvPr/>
        </p:nvSpPr>
        <p:spPr>
          <a:xfrm>
            <a:off x="7683334" y="899308"/>
            <a:ext cx="3851440" cy="2632735"/>
          </a:xfrm>
          <a:prstGeom prst="wedgeRoundRectCallout">
            <a:avLst>
              <a:gd name="adj1" fmla="val 63251"/>
              <a:gd name="adj2" fmla="val -21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Well, you spent about 5 minutes on the warm-up, and all the participants were talking. Then it was followed by a 18-minute lecture. Only you were talking during that time. </a:t>
            </a:r>
          </a:p>
        </p:txBody>
      </p:sp>
      <p:sp>
        <p:nvSpPr>
          <p:cNvPr id="8" name="Speech Bubble: Rectangle with Corners Rounded 7" descr="choice 2">
            <a:hlinkClick r:id="rId6" action="ppaction://hlinksldjump"/>
            <a:extLst>
              <a:ext uri="{FF2B5EF4-FFF2-40B4-BE49-F238E27FC236}">
                <a16:creationId xmlns:a16="http://schemas.microsoft.com/office/drawing/2014/main" id="{2BD2730E-8CB7-4C59-90D7-EEEB9DF348E4}"/>
              </a:ext>
            </a:extLst>
          </p:cNvPr>
          <p:cNvSpPr/>
          <p:nvPr/>
        </p:nvSpPr>
        <p:spPr>
          <a:xfrm>
            <a:off x="7683334" y="3916507"/>
            <a:ext cx="3954483" cy="1959429"/>
          </a:xfrm>
          <a:prstGeom prst="wedgeRoundRectCallout">
            <a:avLst>
              <a:gd name="adj1" fmla="val 63251"/>
              <a:gd name="adj2" fmla="val -21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The students were bored during your lecture. It was too long. It is better if you engage them and make it less passive.</a:t>
            </a:r>
          </a:p>
        </p:txBody>
      </p:sp>
      <p:sp>
        <p:nvSpPr>
          <p:cNvPr id="10" name="TextBox 9">
            <a:extLst>
              <a:ext uri="{FF2B5EF4-FFF2-40B4-BE49-F238E27FC236}">
                <a16:creationId xmlns:a16="http://schemas.microsoft.com/office/drawing/2014/main" id="{125B3A02-CEF3-4BF9-8BC1-F4887F473102}"/>
              </a:ext>
            </a:extLst>
          </p:cNvPr>
          <p:cNvSpPr txBox="1"/>
          <p:nvPr/>
        </p:nvSpPr>
        <p:spPr>
          <a:xfrm>
            <a:off x="7683334" y="257175"/>
            <a:ext cx="4394366" cy="523220"/>
          </a:xfrm>
          <a:prstGeom prst="rect">
            <a:avLst/>
          </a:prstGeom>
          <a:noFill/>
        </p:spPr>
        <p:txBody>
          <a:bodyPr wrap="square" rtlCol="0">
            <a:spAutoFit/>
          </a:bodyPr>
          <a:lstStyle/>
          <a:p>
            <a:pPr algn="ctr"/>
            <a:r>
              <a:rPr lang="en-US" sz="2800" dirty="0">
                <a:solidFill>
                  <a:schemeClr val="bg1"/>
                </a:solidFill>
              </a:rPr>
              <a:t>Now what should you say?</a:t>
            </a:r>
          </a:p>
        </p:txBody>
      </p:sp>
      <p:pic>
        <p:nvPicPr>
          <p:cNvPr id="16" name="Picture 15" descr="Photos of woman asking a question">
            <a:extLst>
              <a:ext uri="{FF2B5EF4-FFF2-40B4-BE49-F238E27FC236}">
                <a16:creationId xmlns:a16="http://schemas.microsoft.com/office/drawing/2014/main" id="{A18FAD20-02EB-4E06-BCE9-EA61CA63FA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341" y="1428752"/>
            <a:ext cx="3363445" cy="9206510"/>
          </a:xfrm>
          <a:prstGeom prst="rect">
            <a:avLst/>
          </a:prstGeom>
        </p:spPr>
      </p:pic>
      <p:sp>
        <p:nvSpPr>
          <p:cNvPr id="19" name="Rectangle 18">
            <a:extLst>
              <a:ext uri="{FF2B5EF4-FFF2-40B4-BE49-F238E27FC236}">
                <a16:creationId xmlns:a16="http://schemas.microsoft.com/office/drawing/2014/main" id="{131E8DF9-A8A0-4D91-A207-7BF618CD12A9}"/>
              </a:ext>
            </a:extLst>
          </p:cNvPr>
          <p:cNvSpPr/>
          <p:nvPr/>
        </p:nvSpPr>
        <p:spPr>
          <a:xfrm>
            <a:off x="0" y="190501"/>
            <a:ext cx="7298690" cy="10477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Asking her to first share her impressions is a great way to open the conversation. </a:t>
            </a:r>
          </a:p>
        </p:txBody>
      </p:sp>
      <p:pic>
        <p:nvPicPr>
          <p:cNvPr id="2" name="Recorded Sound">
            <a:hlinkClick r:id="" action="ppaction://media"/>
            <a:extLst>
              <a:ext uri="{FF2B5EF4-FFF2-40B4-BE49-F238E27FC236}">
                <a16:creationId xmlns:a16="http://schemas.microsoft.com/office/drawing/2014/main" id="{C096F2D8-73DE-4D7B-AB9D-F40BB633656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892800" y="1428752"/>
            <a:ext cx="406400" cy="406400"/>
          </a:xfrm>
          <a:prstGeom prst="rect">
            <a:avLst/>
          </a:prstGeom>
        </p:spPr>
      </p:pic>
    </p:spTree>
    <p:custDataLst>
      <p:tags r:id="rId1"/>
    </p:custDataLst>
    <p:extLst>
      <p:ext uri="{BB962C8B-B14F-4D97-AF65-F5344CB8AC3E}">
        <p14:creationId xmlns:p14="http://schemas.microsoft.com/office/powerpoint/2010/main" val="377120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42C94F60-75AF-4639-A8EE-3005F89AF42B}"/>
              </a:ext>
            </a:extLst>
          </p:cNvPr>
          <p:cNvSpPr/>
          <p:nvPr/>
        </p:nvSpPr>
        <p:spPr>
          <a:xfrm>
            <a:off x="3450630" y="1347334"/>
            <a:ext cx="3490388" cy="1965325"/>
          </a:xfrm>
          <a:prstGeom prst="wedgeRoundRectCallout">
            <a:avLst>
              <a:gd name="adj1" fmla="val -65725"/>
              <a:gd name="adj2" fmla="val -248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Oh. Well, I mean, it could have been more interesting. I am not feeling very good about it. </a:t>
            </a:r>
          </a:p>
        </p:txBody>
      </p:sp>
      <p:sp>
        <p:nvSpPr>
          <p:cNvPr id="6" name="Rectangle 5">
            <a:extLst>
              <a:ext uri="{FF2B5EF4-FFF2-40B4-BE49-F238E27FC236}">
                <a16:creationId xmlns:a16="http://schemas.microsoft.com/office/drawing/2014/main" id="{A52D883A-E8AD-4BA5-9010-7457E028FD05}"/>
              </a:ext>
            </a:extLst>
          </p:cNvPr>
          <p:cNvSpPr/>
          <p:nvPr/>
        </p:nvSpPr>
        <p:spPr>
          <a:xfrm>
            <a:off x="7298690" y="0"/>
            <a:ext cx="4978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descr="choice 1">
            <a:hlinkClick r:id="rId5" action="ppaction://hlinksldjump"/>
            <a:extLst>
              <a:ext uri="{FF2B5EF4-FFF2-40B4-BE49-F238E27FC236}">
                <a16:creationId xmlns:a16="http://schemas.microsoft.com/office/drawing/2014/main" id="{C638448E-F186-4A3E-A626-025B3940FDCB}"/>
              </a:ext>
            </a:extLst>
          </p:cNvPr>
          <p:cNvSpPr/>
          <p:nvPr/>
        </p:nvSpPr>
        <p:spPr>
          <a:xfrm>
            <a:off x="7683334" y="899308"/>
            <a:ext cx="3851440" cy="2632735"/>
          </a:xfrm>
          <a:prstGeom prst="wedgeRoundRectCallout">
            <a:avLst>
              <a:gd name="adj1" fmla="val 63251"/>
              <a:gd name="adj2" fmla="val -21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Why do you think it wasn’t interesting? What did you notice in the class that makes you think this?</a:t>
            </a:r>
          </a:p>
        </p:txBody>
      </p:sp>
      <p:sp>
        <p:nvSpPr>
          <p:cNvPr id="8" name="Speech Bubble: Rectangle with Corners Rounded 7" descr="choice 2">
            <a:hlinkClick r:id="rId6" action="ppaction://hlinksldjump"/>
            <a:extLst>
              <a:ext uri="{FF2B5EF4-FFF2-40B4-BE49-F238E27FC236}">
                <a16:creationId xmlns:a16="http://schemas.microsoft.com/office/drawing/2014/main" id="{2BD2730E-8CB7-4C59-90D7-EEEB9DF348E4}"/>
              </a:ext>
            </a:extLst>
          </p:cNvPr>
          <p:cNvSpPr/>
          <p:nvPr/>
        </p:nvSpPr>
        <p:spPr>
          <a:xfrm>
            <a:off x="7683334" y="3868882"/>
            <a:ext cx="3943516" cy="2474768"/>
          </a:xfrm>
          <a:prstGeom prst="wedgeRoundRectCallout">
            <a:avLst>
              <a:gd name="adj1" fmla="val 63251"/>
              <a:gd name="adj2" fmla="val -21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You are right. The students weren’t paying much attention. You lectured for too long and students were bored and on their phones.</a:t>
            </a:r>
          </a:p>
        </p:txBody>
      </p:sp>
      <p:sp>
        <p:nvSpPr>
          <p:cNvPr id="10" name="TextBox 9">
            <a:extLst>
              <a:ext uri="{FF2B5EF4-FFF2-40B4-BE49-F238E27FC236}">
                <a16:creationId xmlns:a16="http://schemas.microsoft.com/office/drawing/2014/main" id="{125B3A02-CEF3-4BF9-8BC1-F4887F473102}"/>
              </a:ext>
            </a:extLst>
          </p:cNvPr>
          <p:cNvSpPr txBox="1"/>
          <p:nvPr/>
        </p:nvSpPr>
        <p:spPr>
          <a:xfrm>
            <a:off x="7683334" y="257175"/>
            <a:ext cx="4394366" cy="523220"/>
          </a:xfrm>
          <a:prstGeom prst="rect">
            <a:avLst/>
          </a:prstGeom>
          <a:noFill/>
        </p:spPr>
        <p:txBody>
          <a:bodyPr wrap="square" rtlCol="0">
            <a:spAutoFit/>
          </a:bodyPr>
          <a:lstStyle/>
          <a:p>
            <a:pPr algn="ctr"/>
            <a:r>
              <a:rPr lang="en-US" sz="2800" dirty="0">
                <a:solidFill>
                  <a:schemeClr val="bg1"/>
                </a:solidFill>
              </a:rPr>
              <a:t>Now what should you say?</a:t>
            </a:r>
          </a:p>
        </p:txBody>
      </p:sp>
      <p:pic>
        <p:nvPicPr>
          <p:cNvPr id="9" name="Picture 8" descr="Photos of woman looking confused and unhappy">
            <a:extLst>
              <a:ext uri="{FF2B5EF4-FFF2-40B4-BE49-F238E27FC236}">
                <a16:creationId xmlns:a16="http://schemas.microsoft.com/office/drawing/2014/main" id="{F6E81C12-6666-4A8C-8F60-C3ECC163EE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68" y="1100385"/>
            <a:ext cx="4231092" cy="9184715"/>
          </a:xfrm>
          <a:prstGeom prst="rect">
            <a:avLst/>
          </a:prstGeom>
        </p:spPr>
      </p:pic>
      <p:sp>
        <p:nvSpPr>
          <p:cNvPr id="11" name="Rectangle 10">
            <a:extLst>
              <a:ext uri="{FF2B5EF4-FFF2-40B4-BE49-F238E27FC236}">
                <a16:creationId xmlns:a16="http://schemas.microsoft.com/office/drawing/2014/main" id="{664DCFE4-FA50-4197-BB64-D5C69F14B042}"/>
              </a:ext>
            </a:extLst>
          </p:cNvPr>
          <p:cNvSpPr/>
          <p:nvPr/>
        </p:nvSpPr>
        <p:spPr>
          <a:xfrm>
            <a:off x="0" y="190501"/>
            <a:ext cx="7298690" cy="1047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Starting the conversation with critical feedback may not have been the best choice, but let’s see what happens next.</a:t>
            </a:r>
          </a:p>
        </p:txBody>
      </p:sp>
      <p:pic>
        <p:nvPicPr>
          <p:cNvPr id="2" name="Recorded Sound">
            <a:hlinkClick r:id="" action="ppaction://media"/>
            <a:extLst>
              <a:ext uri="{FF2B5EF4-FFF2-40B4-BE49-F238E27FC236}">
                <a16:creationId xmlns:a16="http://schemas.microsoft.com/office/drawing/2014/main" id="{5548E534-7FA6-4D9E-9F65-29DB9D9E52B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353174" y="2906259"/>
            <a:ext cx="406400" cy="406400"/>
          </a:xfrm>
          <a:prstGeom prst="rect">
            <a:avLst/>
          </a:prstGeom>
        </p:spPr>
      </p:pic>
    </p:spTree>
    <p:custDataLst>
      <p:tags r:id="rId1"/>
    </p:custDataLst>
    <p:extLst>
      <p:ext uri="{BB962C8B-B14F-4D97-AF65-F5344CB8AC3E}">
        <p14:creationId xmlns:p14="http://schemas.microsoft.com/office/powerpoint/2010/main" val="1523786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42C94F60-75AF-4639-A8EE-3005F89AF42B}"/>
              </a:ext>
            </a:extLst>
          </p:cNvPr>
          <p:cNvSpPr/>
          <p:nvPr/>
        </p:nvSpPr>
        <p:spPr>
          <a:xfrm>
            <a:off x="3047280" y="938264"/>
            <a:ext cx="3692062" cy="2987305"/>
          </a:xfrm>
          <a:prstGeom prst="wedgeRoundRectCallout">
            <a:avLst>
              <a:gd name="adj1" fmla="val -65725"/>
              <a:gd name="adj2" fmla="val -248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Oh wow, that lasted that long? I thought that was just a 5-minute mini-lecture! I guess I have to rethink that and break it up with some interaction. What ideas do you have?</a:t>
            </a:r>
          </a:p>
        </p:txBody>
      </p:sp>
      <p:sp>
        <p:nvSpPr>
          <p:cNvPr id="6" name="Rectangle 5">
            <a:extLst>
              <a:ext uri="{FF2B5EF4-FFF2-40B4-BE49-F238E27FC236}">
                <a16:creationId xmlns:a16="http://schemas.microsoft.com/office/drawing/2014/main" id="{A52D883A-E8AD-4BA5-9010-7457E028FD05}"/>
              </a:ext>
            </a:extLst>
          </p:cNvPr>
          <p:cNvSpPr/>
          <p:nvPr/>
        </p:nvSpPr>
        <p:spPr>
          <a:xfrm>
            <a:off x="7298690" y="0"/>
            <a:ext cx="4978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5B3A02-CEF3-4BF9-8BC1-F4887F473102}"/>
              </a:ext>
            </a:extLst>
          </p:cNvPr>
          <p:cNvSpPr txBox="1"/>
          <p:nvPr/>
        </p:nvSpPr>
        <p:spPr>
          <a:xfrm>
            <a:off x="7683334" y="257175"/>
            <a:ext cx="4394366" cy="5262979"/>
          </a:xfrm>
          <a:prstGeom prst="rect">
            <a:avLst/>
          </a:prstGeom>
          <a:noFill/>
        </p:spPr>
        <p:txBody>
          <a:bodyPr wrap="square" rtlCol="0">
            <a:spAutoFit/>
          </a:bodyPr>
          <a:lstStyle/>
          <a:p>
            <a:pPr algn="ctr"/>
            <a:r>
              <a:rPr lang="en-US" sz="2800" dirty="0">
                <a:solidFill>
                  <a:schemeClr val="bg1"/>
                </a:solidFill>
              </a:rPr>
              <a:t>Great work!</a:t>
            </a:r>
          </a:p>
          <a:p>
            <a:pPr algn="ctr"/>
            <a:r>
              <a:rPr lang="en-US" sz="2800" dirty="0">
                <a:solidFill>
                  <a:schemeClr val="bg1"/>
                </a:solidFill>
              </a:rPr>
              <a:t>You stated what you saw and were descriptive instead of providing criticism. </a:t>
            </a:r>
          </a:p>
          <a:p>
            <a:pPr algn="ctr"/>
            <a:endParaRPr lang="en-US" sz="2800" dirty="0">
              <a:solidFill>
                <a:schemeClr val="bg1"/>
              </a:solidFill>
            </a:endParaRPr>
          </a:p>
          <a:p>
            <a:pPr algn="ctr"/>
            <a:r>
              <a:rPr lang="en-US" sz="2800" dirty="0">
                <a:solidFill>
                  <a:schemeClr val="bg1"/>
                </a:solidFill>
              </a:rPr>
              <a:t>Reflecting this back to her made her see a potential problem (the length of time she spent lecturing) and now she is open and ready to brainstorm solutions to improve next time. </a:t>
            </a:r>
          </a:p>
        </p:txBody>
      </p:sp>
      <p:pic>
        <p:nvPicPr>
          <p:cNvPr id="9" name="Picture 8" descr="Photos of woman looking confused and unhappy">
            <a:extLst>
              <a:ext uri="{FF2B5EF4-FFF2-40B4-BE49-F238E27FC236}">
                <a16:creationId xmlns:a16="http://schemas.microsoft.com/office/drawing/2014/main" id="{3BA040B0-43A8-4D72-8D07-071E75DA4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6" y="1172844"/>
            <a:ext cx="4255109" cy="9236851"/>
          </a:xfrm>
          <a:prstGeom prst="rect">
            <a:avLst/>
          </a:prstGeom>
        </p:spPr>
      </p:pic>
      <p:sp>
        <p:nvSpPr>
          <p:cNvPr id="2" name="Rectangle 1">
            <a:hlinkClick r:id="rId4" action="ppaction://hlinksldjump"/>
            <a:extLst>
              <a:ext uri="{FF2B5EF4-FFF2-40B4-BE49-F238E27FC236}">
                <a16:creationId xmlns:a16="http://schemas.microsoft.com/office/drawing/2014/main" id="{D95E0B1A-942B-4E47-8018-411C3477D2E7}"/>
              </a:ext>
            </a:extLst>
          </p:cNvPr>
          <p:cNvSpPr/>
          <p:nvPr/>
        </p:nvSpPr>
        <p:spPr>
          <a:xfrm>
            <a:off x="7622844" y="5695950"/>
            <a:ext cx="4394365" cy="90487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End of scenario! </a:t>
            </a:r>
          </a:p>
          <a:p>
            <a:pPr algn="ctr"/>
            <a:r>
              <a:rPr lang="en-US" sz="2400" dirty="0">
                <a:solidFill>
                  <a:schemeClr val="tx1"/>
                </a:solidFill>
              </a:rPr>
              <a:t>Click here to restart it.</a:t>
            </a:r>
          </a:p>
        </p:txBody>
      </p:sp>
    </p:spTree>
    <p:custDataLst>
      <p:tags r:id="rId1"/>
    </p:custDataLst>
    <p:extLst>
      <p:ext uri="{BB962C8B-B14F-4D97-AF65-F5344CB8AC3E}">
        <p14:creationId xmlns:p14="http://schemas.microsoft.com/office/powerpoint/2010/main" val="994213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42C94F60-75AF-4639-A8EE-3005F89AF42B}"/>
              </a:ext>
            </a:extLst>
          </p:cNvPr>
          <p:cNvSpPr/>
          <p:nvPr/>
        </p:nvSpPr>
        <p:spPr>
          <a:xfrm>
            <a:off x="3047280" y="938264"/>
            <a:ext cx="3692062" cy="2987305"/>
          </a:xfrm>
          <a:prstGeom prst="wedgeRoundRectCallout">
            <a:avLst>
              <a:gd name="adj1" fmla="val -65725"/>
              <a:gd name="adj2" fmla="val -248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Well, I think my lecture took longer than I thought, so maybe it was me talking for too long.</a:t>
            </a:r>
          </a:p>
        </p:txBody>
      </p:sp>
      <p:sp>
        <p:nvSpPr>
          <p:cNvPr id="6" name="Rectangle 5">
            <a:extLst>
              <a:ext uri="{FF2B5EF4-FFF2-40B4-BE49-F238E27FC236}">
                <a16:creationId xmlns:a16="http://schemas.microsoft.com/office/drawing/2014/main" id="{A52D883A-E8AD-4BA5-9010-7457E028FD05}"/>
              </a:ext>
            </a:extLst>
          </p:cNvPr>
          <p:cNvSpPr/>
          <p:nvPr/>
        </p:nvSpPr>
        <p:spPr>
          <a:xfrm>
            <a:off x="7298690" y="0"/>
            <a:ext cx="4978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5B3A02-CEF3-4BF9-8BC1-F4887F473102}"/>
              </a:ext>
            </a:extLst>
          </p:cNvPr>
          <p:cNvSpPr txBox="1"/>
          <p:nvPr/>
        </p:nvSpPr>
        <p:spPr>
          <a:xfrm>
            <a:off x="7683334" y="257175"/>
            <a:ext cx="4394366" cy="4401205"/>
          </a:xfrm>
          <a:prstGeom prst="rect">
            <a:avLst/>
          </a:prstGeom>
          <a:noFill/>
        </p:spPr>
        <p:txBody>
          <a:bodyPr wrap="square" rtlCol="0">
            <a:spAutoFit/>
          </a:bodyPr>
          <a:lstStyle/>
          <a:p>
            <a:pPr algn="ctr"/>
            <a:r>
              <a:rPr lang="en-US" sz="2800" dirty="0">
                <a:solidFill>
                  <a:schemeClr val="bg1"/>
                </a:solidFill>
              </a:rPr>
              <a:t>Good save!</a:t>
            </a:r>
          </a:p>
          <a:p>
            <a:pPr algn="ctr"/>
            <a:endParaRPr lang="en-US" sz="2800" dirty="0">
              <a:solidFill>
                <a:schemeClr val="bg1"/>
              </a:solidFill>
            </a:endParaRPr>
          </a:p>
          <a:p>
            <a:pPr algn="ctr"/>
            <a:r>
              <a:rPr lang="en-US" sz="2800" dirty="0">
                <a:solidFill>
                  <a:schemeClr val="bg1"/>
                </a:solidFill>
              </a:rPr>
              <a:t>It may have been better to start off by asking her what she thought was going on in the lesson, instead of giving her criticism up front. But you realized that and helped her come to the right conclusions on her own.</a:t>
            </a:r>
          </a:p>
        </p:txBody>
      </p:sp>
      <p:pic>
        <p:nvPicPr>
          <p:cNvPr id="9" name="Picture 8" descr="Photos of woman unhappy and asking a question, palms up">
            <a:extLst>
              <a:ext uri="{FF2B5EF4-FFF2-40B4-BE49-F238E27FC236}">
                <a16:creationId xmlns:a16="http://schemas.microsoft.com/office/drawing/2014/main" id="{3BA040B0-43A8-4D72-8D07-071E75DA4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6" y="1172844"/>
            <a:ext cx="4255109" cy="9236851"/>
          </a:xfrm>
          <a:prstGeom prst="rect">
            <a:avLst/>
          </a:prstGeom>
        </p:spPr>
      </p:pic>
      <p:sp>
        <p:nvSpPr>
          <p:cNvPr id="2" name="Rectangle 1">
            <a:hlinkClick r:id="rId4" action="ppaction://hlinksldjump"/>
            <a:extLst>
              <a:ext uri="{FF2B5EF4-FFF2-40B4-BE49-F238E27FC236}">
                <a16:creationId xmlns:a16="http://schemas.microsoft.com/office/drawing/2014/main" id="{D95E0B1A-942B-4E47-8018-411C3477D2E7}"/>
              </a:ext>
            </a:extLst>
          </p:cNvPr>
          <p:cNvSpPr/>
          <p:nvPr/>
        </p:nvSpPr>
        <p:spPr>
          <a:xfrm>
            <a:off x="7622844" y="5695950"/>
            <a:ext cx="4394365" cy="90487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End of scenario! </a:t>
            </a:r>
          </a:p>
          <a:p>
            <a:pPr algn="ctr"/>
            <a:r>
              <a:rPr lang="en-US" sz="2400" dirty="0">
                <a:solidFill>
                  <a:schemeClr val="tx1"/>
                </a:solidFill>
              </a:rPr>
              <a:t>Click here to restart it.</a:t>
            </a:r>
          </a:p>
        </p:txBody>
      </p:sp>
    </p:spTree>
    <p:custDataLst>
      <p:tags r:id="rId1"/>
    </p:custDataLst>
    <p:extLst>
      <p:ext uri="{BB962C8B-B14F-4D97-AF65-F5344CB8AC3E}">
        <p14:creationId xmlns:p14="http://schemas.microsoft.com/office/powerpoint/2010/main" val="3837295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42C94F60-75AF-4639-A8EE-3005F89AF42B}"/>
              </a:ext>
            </a:extLst>
          </p:cNvPr>
          <p:cNvSpPr/>
          <p:nvPr/>
        </p:nvSpPr>
        <p:spPr>
          <a:xfrm>
            <a:off x="3159040" y="755385"/>
            <a:ext cx="3709120" cy="2445016"/>
          </a:xfrm>
          <a:prstGeom prst="wedgeRoundRectCallout">
            <a:avLst>
              <a:gd name="adj1" fmla="val -65725"/>
              <a:gd name="adj2" fmla="val -248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They really were. I am just not good at this at all. Maybe I am in the wrong position. </a:t>
            </a:r>
          </a:p>
        </p:txBody>
      </p:sp>
      <p:sp>
        <p:nvSpPr>
          <p:cNvPr id="6" name="Rectangle 5">
            <a:extLst>
              <a:ext uri="{FF2B5EF4-FFF2-40B4-BE49-F238E27FC236}">
                <a16:creationId xmlns:a16="http://schemas.microsoft.com/office/drawing/2014/main" id="{A52D883A-E8AD-4BA5-9010-7457E028FD05}"/>
              </a:ext>
            </a:extLst>
          </p:cNvPr>
          <p:cNvSpPr/>
          <p:nvPr/>
        </p:nvSpPr>
        <p:spPr>
          <a:xfrm>
            <a:off x="7298690" y="0"/>
            <a:ext cx="4978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5B3A02-CEF3-4BF9-8BC1-F4887F473102}"/>
              </a:ext>
            </a:extLst>
          </p:cNvPr>
          <p:cNvSpPr txBox="1"/>
          <p:nvPr/>
        </p:nvSpPr>
        <p:spPr>
          <a:xfrm>
            <a:off x="7683334" y="257175"/>
            <a:ext cx="4394366" cy="3539430"/>
          </a:xfrm>
          <a:prstGeom prst="rect">
            <a:avLst/>
          </a:prstGeom>
          <a:noFill/>
        </p:spPr>
        <p:txBody>
          <a:bodyPr wrap="square" rtlCol="0">
            <a:spAutoFit/>
          </a:bodyPr>
          <a:lstStyle/>
          <a:p>
            <a:pPr algn="ctr"/>
            <a:r>
              <a:rPr lang="en-US" sz="2800" dirty="0">
                <a:solidFill>
                  <a:schemeClr val="bg1"/>
                </a:solidFill>
              </a:rPr>
              <a:t>Uh oh!</a:t>
            </a:r>
          </a:p>
          <a:p>
            <a:pPr algn="ctr"/>
            <a:endParaRPr lang="en-US" sz="2800" dirty="0">
              <a:solidFill>
                <a:schemeClr val="bg1"/>
              </a:solidFill>
            </a:endParaRPr>
          </a:p>
          <a:p>
            <a:pPr algn="ctr"/>
            <a:r>
              <a:rPr lang="en-US" sz="2800" dirty="0">
                <a:solidFill>
                  <a:schemeClr val="bg1"/>
                </a:solidFill>
              </a:rPr>
              <a:t>That approach didn’t work so well, and now she feels deflated and frustrated. </a:t>
            </a:r>
          </a:p>
          <a:p>
            <a:pPr algn="ctr"/>
            <a:endParaRPr lang="en-US" sz="2800" dirty="0">
              <a:solidFill>
                <a:schemeClr val="bg1"/>
              </a:solidFill>
            </a:endParaRPr>
          </a:p>
          <a:p>
            <a:pPr algn="ctr"/>
            <a:r>
              <a:rPr lang="en-US" sz="2800" dirty="0">
                <a:solidFill>
                  <a:schemeClr val="bg1"/>
                </a:solidFill>
              </a:rPr>
              <a:t>Let’s go back and try another approach.  </a:t>
            </a:r>
          </a:p>
        </p:txBody>
      </p:sp>
      <p:sp>
        <p:nvSpPr>
          <p:cNvPr id="2" name="Rectangle 1">
            <a:hlinkClick r:id="rId3" action="ppaction://hlinksldjump"/>
            <a:extLst>
              <a:ext uri="{FF2B5EF4-FFF2-40B4-BE49-F238E27FC236}">
                <a16:creationId xmlns:a16="http://schemas.microsoft.com/office/drawing/2014/main" id="{05F8D728-F93C-4C3E-8380-B88AA6597582}"/>
              </a:ext>
            </a:extLst>
          </p:cNvPr>
          <p:cNvSpPr/>
          <p:nvPr/>
        </p:nvSpPr>
        <p:spPr>
          <a:xfrm>
            <a:off x="7677150" y="4362450"/>
            <a:ext cx="4324350" cy="914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Go back and try again.</a:t>
            </a:r>
          </a:p>
        </p:txBody>
      </p:sp>
      <p:pic>
        <p:nvPicPr>
          <p:cNvPr id="7" name="Picture 6" descr="Photos of woman with her hand covering her face, unhappy">
            <a:extLst>
              <a:ext uri="{FF2B5EF4-FFF2-40B4-BE49-F238E27FC236}">
                <a16:creationId xmlns:a16="http://schemas.microsoft.com/office/drawing/2014/main" id="{0030E9F4-B41D-44AD-B895-83EE9C6D2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6332" y="1124443"/>
            <a:ext cx="2747981" cy="8056880"/>
          </a:xfrm>
          <a:prstGeom prst="rect">
            <a:avLst/>
          </a:prstGeom>
        </p:spPr>
      </p:pic>
    </p:spTree>
    <p:custDataLst>
      <p:tags r:id="rId1"/>
    </p:custDataLst>
    <p:extLst>
      <p:ext uri="{BB962C8B-B14F-4D97-AF65-F5344CB8AC3E}">
        <p14:creationId xmlns:p14="http://schemas.microsoft.com/office/powerpoint/2010/main" val="85819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B184-2370-4CC0-BF36-E8140279F765}"/>
              </a:ext>
            </a:extLst>
          </p:cNvPr>
          <p:cNvSpPr>
            <a:spLocks noGrp="1"/>
          </p:cNvSpPr>
          <p:nvPr>
            <p:ph type="title"/>
          </p:nvPr>
        </p:nvSpPr>
        <p:spPr/>
        <p:txBody>
          <a:bodyPr/>
          <a:lstStyle/>
          <a:p>
            <a:r>
              <a:rPr lang="en-US" dirty="0"/>
              <a:t>Technical Tips</a:t>
            </a:r>
          </a:p>
        </p:txBody>
      </p:sp>
      <p:sp>
        <p:nvSpPr>
          <p:cNvPr id="3" name="Content Placeholder 2">
            <a:extLst>
              <a:ext uri="{FF2B5EF4-FFF2-40B4-BE49-F238E27FC236}">
                <a16:creationId xmlns:a16="http://schemas.microsoft.com/office/drawing/2014/main" id="{49B252A2-1FC6-43C7-8F37-4F9AD9EE7FB3}"/>
              </a:ext>
            </a:extLst>
          </p:cNvPr>
          <p:cNvSpPr>
            <a:spLocks noGrp="1"/>
          </p:cNvSpPr>
          <p:nvPr>
            <p:ph idx="1"/>
          </p:nvPr>
        </p:nvSpPr>
        <p:spPr/>
        <p:txBody>
          <a:bodyPr/>
          <a:lstStyle/>
          <a:p>
            <a:r>
              <a:rPr lang="en-US" dirty="0"/>
              <a:t>Use a rectangle shape for a button, or scroll down to the last objects under </a:t>
            </a:r>
            <a:r>
              <a:rPr lang="en-US" b="1" dirty="0"/>
              <a:t>Insert &lt; Shapes </a:t>
            </a:r>
            <a:r>
              <a:rPr lang="en-US" dirty="0"/>
              <a:t>to use the built-in action buttons.</a:t>
            </a:r>
          </a:p>
          <a:p>
            <a:r>
              <a:rPr lang="en-US" dirty="0"/>
              <a:t>Right click on the rectangle (or any object), select </a:t>
            </a:r>
            <a:r>
              <a:rPr lang="en-US" b="1" dirty="0"/>
              <a:t>Link,</a:t>
            </a:r>
            <a:r>
              <a:rPr lang="en-US" dirty="0"/>
              <a:t> and then select </a:t>
            </a:r>
            <a:r>
              <a:rPr lang="en-US" b="1" dirty="0"/>
              <a:t>Place in this document</a:t>
            </a:r>
            <a:r>
              <a:rPr lang="en-US" dirty="0"/>
              <a:t> to link the object to another slide when you click it.</a:t>
            </a:r>
          </a:p>
          <a:p>
            <a:r>
              <a:rPr lang="en-US" dirty="0"/>
              <a:t>Go into the </a:t>
            </a:r>
            <a:r>
              <a:rPr lang="en-US" b="1" dirty="0"/>
              <a:t>Slide Show </a:t>
            </a:r>
            <a:r>
              <a:rPr lang="en-US" dirty="0"/>
              <a:t>tab and then into </a:t>
            </a:r>
            <a:r>
              <a:rPr lang="en-US" b="1" dirty="0"/>
              <a:t>Set Up Slide Show</a:t>
            </a:r>
            <a:r>
              <a:rPr lang="en-US" dirty="0"/>
              <a:t>. Toggle </a:t>
            </a:r>
            <a:r>
              <a:rPr lang="en-US" b="1" dirty="0"/>
              <a:t>Browsed at a Kiosk </a:t>
            </a:r>
            <a:r>
              <a:rPr lang="en-US" dirty="0"/>
              <a:t>so that users can’t use arrow or clicks to go to the next slide. This will force them to use your button.</a:t>
            </a:r>
          </a:p>
        </p:txBody>
      </p:sp>
    </p:spTree>
    <p:custDataLst>
      <p:tags r:id="rId1"/>
    </p:custDataLst>
    <p:extLst>
      <p:ext uri="{BB962C8B-B14F-4D97-AF65-F5344CB8AC3E}">
        <p14:creationId xmlns:p14="http://schemas.microsoft.com/office/powerpoint/2010/main" val="2464994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710</Words>
  <Application>Microsoft Office PowerPoint</Application>
  <PresentationFormat>Widescreen</PresentationFormat>
  <Paragraphs>51</Paragraphs>
  <Slides>9</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Think of a time when you were given negative feedback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Anne</dc:creator>
  <cp:lastModifiedBy>Baker, Anne</cp:lastModifiedBy>
  <cp:revision>9</cp:revision>
  <dcterms:created xsi:type="dcterms:W3CDTF">2021-06-24T20:55:01Z</dcterms:created>
  <dcterms:modified xsi:type="dcterms:W3CDTF">2021-08-17T19:59:57Z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3CDF824D-0E24-4D7C-8B30-14557F228F01</vt:lpwstr>
  </property>
  <property fmtid="{D5CDD505-2E9C-101B-9397-08002B2CF9AE}" pid="3" name="ArticulatePath">
    <vt:lpwstr>Presentation2</vt:lpwstr>
  </property>
</Properties>
</file>